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4456" r:id="rId2"/>
    <p:sldMasterId id="2147484442" r:id="rId3"/>
  </p:sldMasterIdLst>
  <p:notesMasterIdLst>
    <p:notesMasterId r:id="rId17"/>
  </p:notesMasterIdLst>
  <p:handoutMasterIdLst>
    <p:handoutMasterId r:id="rId18"/>
  </p:handoutMasterIdLst>
  <p:sldIdLst>
    <p:sldId id="256" r:id="rId4"/>
    <p:sldId id="533" r:id="rId5"/>
    <p:sldId id="508" r:id="rId6"/>
    <p:sldId id="537" r:id="rId7"/>
    <p:sldId id="536" r:id="rId8"/>
    <p:sldId id="527" r:id="rId9"/>
    <p:sldId id="528" r:id="rId10"/>
    <p:sldId id="529" r:id="rId11"/>
    <p:sldId id="530" r:id="rId12"/>
    <p:sldId id="509" r:id="rId13"/>
    <p:sldId id="511" r:id="rId14"/>
    <p:sldId id="519" r:id="rId15"/>
    <p:sldId id="513"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70F120F-6647-3BC5-2749-87EF14664BAA}" name="John Stevens" initials="JS" userId="S::jstevens@civicinitiatives.com::ac09cd15-93b4-46c7-8b6f-84bf6edef259" providerId="AD"/>
  <p188:author id="{B9FB5133-937A-6AAD-4EBC-5662E99BD02E}" name="Khelli Reed" initials="KR" userId="S::Khelli.Reed@its.ms.gov::eb9b0bfb-e0a5-43f5-ad26-bca6d141e3c8" providerId="AD"/>
  <p188:author id="{F3F4944F-82A6-EEB3-D401-FEE81CFD15DC}" name="Elizabeth Lopresti" initials="EL" userId="S::elopresti@civicinitiatives.com::b94d328c-5c7d-47c4-8d81-067ea0661883" providerId="AD"/>
  <p188:author id="{8361D964-D0D8-FD88-C344-55435E14991E}" name="Stephanie Creed" initials="SC" userId="S::screed@civicinitiatives.com::588e5d33-e8e6-4c88-8a6e-2f1b7e481e18" providerId="AD"/>
  <p188:author id="{B41D9B81-A1D4-C48B-F126-286CA8E2DB32}" name="Roshunda Mitchell" initials="RM" userId="S::Roshunda.Mitchell@its.ms.gov::1f5ddb01-0c51-403f-bfd2-c6836ae45d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27D09"/>
    <a:srgbClr val="B05C06"/>
    <a:srgbClr val="003D60"/>
    <a:srgbClr val="BD5627"/>
    <a:srgbClr val="4A6183"/>
    <a:srgbClr val="045C15"/>
    <a:srgbClr val="C97521"/>
    <a:srgbClr val="788D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657" autoAdjust="0"/>
  </p:normalViewPr>
  <p:slideViewPr>
    <p:cSldViewPr>
      <p:cViewPr varScale="1">
        <p:scale>
          <a:sx n="90" d="100"/>
          <a:sy n="90" d="100"/>
        </p:scale>
        <p:origin x="1747" y="67"/>
      </p:cViewPr>
      <p:guideLst>
        <p:guide orient="horz" pos="2160"/>
        <p:guide pos="2880"/>
      </p:guideLst>
    </p:cSldViewPr>
  </p:slideViewPr>
  <p:outlineViewPr>
    <p:cViewPr>
      <p:scale>
        <a:sx n="25" d="100"/>
        <a:sy n="25"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90" d="100"/>
          <a:sy n="90" d="100"/>
        </p:scale>
        <p:origin x="4109"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8/10/relationships/authors" Target="authors.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CFA55D-7BCC-061B-734D-616B81067E53}"/>
              </a:ext>
            </a:extLst>
          </p:cNvPr>
          <p:cNvSpPr>
            <a:spLocks noGrp="1"/>
          </p:cNvSpPr>
          <p:nvPr>
            <p:ph type="hdr" sz="quarter"/>
          </p:nvPr>
        </p:nvSpPr>
        <p:spPr>
          <a:xfrm>
            <a:off x="0" y="0"/>
            <a:ext cx="3038475" cy="466725"/>
          </a:xfrm>
          <a:prstGeom prst="rect">
            <a:avLst/>
          </a:prstGeom>
        </p:spPr>
        <p:txBody>
          <a:bodyPr vert="horz" lIns="92298" tIns="46149" rIns="92298" bIns="46149"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0C12D2EC-6211-8F15-69B1-C64E8F006A5B}"/>
              </a:ext>
            </a:extLst>
          </p:cNvPr>
          <p:cNvSpPr>
            <a:spLocks noGrp="1"/>
          </p:cNvSpPr>
          <p:nvPr>
            <p:ph type="dt" sz="quarter" idx="1"/>
          </p:nvPr>
        </p:nvSpPr>
        <p:spPr>
          <a:xfrm>
            <a:off x="3970338" y="0"/>
            <a:ext cx="3038475" cy="466725"/>
          </a:xfrm>
          <a:prstGeom prst="rect">
            <a:avLst/>
          </a:prstGeom>
        </p:spPr>
        <p:txBody>
          <a:bodyPr vert="horz" lIns="92298" tIns="46149" rIns="92298" bIns="46149" rtlCol="0"/>
          <a:lstStyle>
            <a:lvl1pPr algn="r">
              <a:defRPr sz="1200"/>
            </a:lvl1pPr>
          </a:lstStyle>
          <a:p>
            <a:pPr>
              <a:defRPr/>
            </a:pPr>
            <a:fld id="{00EF026E-50CF-47F8-8C37-34A34A2CD7C7}" type="datetimeFigureOut">
              <a:rPr lang="en-US"/>
              <a:pPr>
                <a:defRPr/>
              </a:pPr>
              <a:t>1/17/2024</a:t>
            </a:fld>
            <a:endParaRPr lang="en-US" dirty="0"/>
          </a:p>
        </p:txBody>
      </p:sp>
      <p:sp>
        <p:nvSpPr>
          <p:cNvPr id="4" name="Footer Placeholder 3">
            <a:extLst>
              <a:ext uri="{FF2B5EF4-FFF2-40B4-BE49-F238E27FC236}">
                <a16:creationId xmlns:a16="http://schemas.microsoft.com/office/drawing/2014/main" id="{401DCB7B-7E04-7E48-63A1-B34B1796F4CB}"/>
              </a:ext>
            </a:extLst>
          </p:cNvPr>
          <p:cNvSpPr>
            <a:spLocks noGrp="1"/>
          </p:cNvSpPr>
          <p:nvPr>
            <p:ph type="ftr" sz="quarter" idx="2"/>
          </p:nvPr>
        </p:nvSpPr>
        <p:spPr>
          <a:xfrm>
            <a:off x="0" y="8829675"/>
            <a:ext cx="3038475" cy="466725"/>
          </a:xfrm>
          <a:prstGeom prst="rect">
            <a:avLst/>
          </a:prstGeom>
        </p:spPr>
        <p:txBody>
          <a:bodyPr vert="horz" lIns="92298" tIns="46149" rIns="92298" bIns="46149" rtlCol="0" anchor="b"/>
          <a:lstStyle>
            <a:lvl1pPr algn="l">
              <a:defRPr sz="1200"/>
            </a:lvl1pPr>
          </a:lstStyle>
          <a:p>
            <a:pPr>
              <a:defRPr/>
            </a:pPr>
            <a:endParaRPr lang="en-US" dirty="0"/>
          </a:p>
        </p:txBody>
      </p:sp>
      <p:sp>
        <p:nvSpPr>
          <p:cNvPr id="5" name="Slide Number Placeholder 4">
            <a:extLst>
              <a:ext uri="{FF2B5EF4-FFF2-40B4-BE49-F238E27FC236}">
                <a16:creationId xmlns:a16="http://schemas.microsoft.com/office/drawing/2014/main" id="{EFED82AB-E7E2-0C84-D760-DF6F797807A2}"/>
              </a:ext>
            </a:extLst>
          </p:cNvPr>
          <p:cNvSpPr>
            <a:spLocks noGrp="1"/>
          </p:cNvSpPr>
          <p:nvPr>
            <p:ph type="sldNum" sz="quarter" idx="3"/>
          </p:nvPr>
        </p:nvSpPr>
        <p:spPr>
          <a:xfrm>
            <a:off x="3970338" y="8829675"/>
            <a:ext cx="3038475" cy="466725"/>
          </a:xfrm>
          <a:prstGeom prst="rect">
            <a:avLst/>
          </a:prstGeom>
        </p:spPr>
        <p:txBody>
          <a:bodyPr vert="horz" wrap="square" lIns="92298" tIns="46149" rIns="92298" bIns="46149" numCol="1" anchor="b" anchorCtr="0" compatLnSpc="1">
            <a:prstTxWarp prst="textNoShape">
              <a:avLst/>
            </a:prstTxWarp>
          </a:bodyPr>
          <a:lstStyle>
            <a:lvl1pPr algn="r">
              <a:defRPr sz="1200"/>
            </a:lvl1pPr>
          </a:lstStyle>
          <a:p>
            <a:pPr>
              <a:defRPr/>
            </a:pPr>
            <a:fld id="{A07B85F0-231B-47F7-BC02-4A6FFFC63E6B}"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026">
            <a:extLst>
              <a:ext uri="{FF2B5EF4-FFF2-40B4-BE49-F238E27FC236}">
                <a16:creationId xmlns:a16="http://schemas.microsoft.com/office/drawing/2014/main" id="{CEDD5259-1D54-F344-ADB1-2D6D18E079B0}"/>
              </a:ext>
            </a:extLst>
          </p:cNvPr>
          <p:cNvSpPr>
            <a:spLocks noGrp="1" noChangeArrowheads="1"/>
          </p:cNvSpPr>
          <p:nvPr>
            <p:ph type="hdr" sz="quarter"/>
          </p:nvPr>
        </p:nvSpPr>
        <p:spPr bwMode="auto">
          <a:xfrm>
            <a:off x="0" y="0"/>
            <a:ext cx="3067050" cy="442913"/>
          </a:xfrm>
          <a:prstGeom prst="rect">
            <a:avLst/>
          </a:prstGeom>
          <a:noFill/>
          <a:ln w="9525">
            <a:noFill/>
            <a:miter lim="800000"/>
            <a:headEnd/>
            <a:tailEnd/>
          </a:ln>
          <a:effectLst/>
        </p:spPr>
        <p:txBody>
          <a:bodyPr vert="horz" wrap="square" lIns="88135" tIns="44067" rIns="88135" bIns="44067" numCol="1" anchor="t" anchorCtr="0" compatLnSpc="1">
            <a:prstTxWarp prst="textNoShape">
              <a:avLst/>
            </a:prstTxWarp>
          </a:bodyPr>
          <a:lstStyle>
            <a:lvl1pPr eaLnBrk="1" hangingPunct="1">
              <a:defRPr sz="1100">
                <a:latin typeface="Arial" charset="0"/>
                <a:cs typeface="Arial" charset="0"/>
              </a:defRPr>
            </a:lvl1pPr>
          </a:lstStyle>
          <a:p>
            <a:pPr>
              <a:defRPr/>
            </a:pPr>
            <a:endParaRPr lang="en-US" dirty="0"/>
          </a:p>
        </p:txBody>
      </p:sp>
      <p:sp>
        <p:nvSpPr>
          <p:cNvPr id="26627" name="Rectangle 1027">
            <a:extLst>
              <a:ext uri="{FF2B5EF4-FFF2-40B4-BE49-F238E27FC236}">
                <a16:creationId xmlns:a16="http://schemas.microsoft.com/office/drawing/2014/main" id="{B9BDA6D2-90AF-9FAC-F4E1-10DB9124C99A}"/>
              </a:ext>
            </a:extLst>
          </p:cNvPr>
          <p:cNvSpPr>
            <a:spLocks noGrp="1" noChangeArrowheads="1"/>
          </p:cNvSpPr>
          <p:nvPr>
            <p:ph type="dt" idx="1"/>
          </p:nvPr>
        </p:nvSpPr>
        <p:spPr bwMode="auto">
          <a:xfrm>
            <a:off x="3943350" y="0"/>
            <a:ext cx="3067050" cy="442913"/>
          </a:xfrm>
          <a:prstGeom prst="rect">
            <a:avLst/>
          </a:prstGeom>
          <a:noFill/>
          <a:ln w="9525">
            <a:noFill/>
            <a:miter lim="800000"/>
            <a:headEnd/>
            <a:tailEnd/>
          </a:ln>
          <a:effectLst/>
        </p:spPr>
        <p:txBody>
          <a:bodyPr vert="horz" wrap="square" lIns="88135" tIns="44067" rIns="88135" bIns="44067" numCol="1" anchor="t" anchorCtr="0" compatLnSpc="1">
            <a:prstTxWarp prst="textNoShape">
              <a:avLst/>
            </a:prstTxWarp>
          </a:bodyPr>
          <a:lstStyle>
            <a:lvl1pPr algn="r" eaLnBrk="1" hangingPunct="1">
              <a:defRPr sz="1100">
                <a:latin typeface="Arial" charset="0"/>
                <a:cs typeface="Arial" charset="0"/>
              </a:defRPr>
            </a:lvl1pPr>
          </a:lstStyle>
          <a:p>
            <a:pPr>
              <a:defRPr/>
            </a:pPr>
            <a:fld id="{553AAC58-C0D8-4A11-A8FF-CF6979B670AD}" type="datetimeFigureOut">
              <a:rPr lang="en-US"/>
              <a:pPr>
                <a:defRPr/>
              </a:pPr>
              <a:t>1/17/2024</a:t>
            </a:fld>
            <a:endParaRPr lang="en-US" dirty="0"/>
          </a:p>
        </p:txBody>
      </p:sp>
      <p:sp>
        <p:nvSpPr>
          <p:cNvPr id="33796" name="Rectangle 1028">
            <a:extLst>
              <a:ext uri="{FF2B5EF4-FFF2-40B4-BE49-F238E27FC236}">
                <a16:creationId xmlns:a16="http://schemas.microsoft.com/office/drawing/2014/main" id="{08A63FA1-525D-8576-98BB-EEFDE13EA5CE}"/>
              </a:ext>
            </a:extLst>
          </p:cNvPr>
          <p:cNvSpPr>
            <a:spLocks noGrp="1" noRot="1" noChangeAspect="1" noChangeArrowheads="1" noTextEdit="1"/>
          </p:cNvSpPr>
          <p:nvPr>
            <p:ph type="sldImg" idx="2"/>
          </p:nvPr>
        </p:nvSpPr>
        <p:spPr bwMode="auto">
          <a:xfrm>
            <a:off x="1144588" y="663575"/>
            <a:ext cx="4721225" cy="3541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1029">
            <a:extLst>
              <a:ext uri="{FF2B5EF4-FFF2-40B4-BE49-F238E27FC236}">
                <a16:creationId xmlns:a16="http://schemas.microsoft.com/office/drawing/2014/main" id="{A6765EDB-AF45-19B1-DD0B-5EEA20D9596F}"/>
              </a:ext>
            </a:extLst>
          </p:cNvPr>
          <p:cNvSpPr>
            <a:spLocks noGrp="1" noChangeArrowheads="1"/>
          </p:cNvSpPr>
          <p:nvPr>
            <p:ph type="body" sz="quarter" idx="3"/>
          </p:nvPr>
        </p:nvSpPr>
        <p:spPr bwMode="auto">
          <a:xfrm>
            <a:off x="949325" y="4427538"/>
            <a:ext cx="5111750" cy="4205287"/>
          </a:xfrm>
          <a:prstGeom prst="rect">
            <a:avLst/>
          </a:prstGeom>
          <a:noFill/>
          <a:ln w="9525">
            <a:noFill/>
            <a:miter lim="800000"/>
            <a:headEnd/>
            <a:tailEnd/>
          </a:ln>
          <a:effectLst/>
        </p:spPr>
        <p:txBody>
          <a:bodyPr vert="horz" wrap="square" lIns="88135" tIns="44067" rIns="88135" bIns="440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1030">
            <a:extLst>
              <a:ext uri="{FF2B5EF4-FFF2-40B4-BE49-F238E27FC236}">
                <a16:creationId xmlns:a16="http://schemas.microsoft.com/office/drawing/2014/main" id="{5FB1836E-8BEE-C229-C074-7994D010ED85}"/>
              </a:ext>
            </a:extLst>
          </p:cNvPr>
          <p:cNvSpPr>
            <a:spLocks noGrp="1" noChangeArrowheads="1"/>
          </p:cNvSpPr>
          <p:nvPr>
            <p:ph type="ftr" sz="quarter" idx="4"/>
          </p:nvPr>
        </p:nvSpPr>
        <p:spPr bwMode="auto">
          <a:xfrm>
            <a:off x="0" y="8853488"/>
            <a:ext cx="3067050" cy="442912"/>
          </a:xfrm>
          <a:prstGeom prst="rect">
            <a:avLst/>
          </a:prstGeom>
          <a:noFill/>
          <a:ln w="9525">
            <a:noFill/>
            <a:miter lim="800000"/>
            <a:headEnd/>
            <a:tailEnd/>
          </a:ln>
          <a:effectLst/>
        </p:spPr>
        <p:txBody>
          <a:bodyPr vert="horz" wrap="square" lIns="88135" tIns="44067" rIns="88135" bIns="44067" numCol="1" anchor="b" anchorCtr="0" compatLnSpc="1">
            <a:prstTxWarp prst="textNoShape">
              <a:avLst/>
            </a:prstTxWarp>
          </a:bodyPr>
          <a:lstStyle>
            <a:lvl1pPr eaLnBrk="1" hangingPunct="1">
              <a:defRPr sz="1100">
                <a:latin typeface="Arial" charset="0"/>
                <a:cs typeface="Arial" charset="0"/>
              </a:defRPr>
            </a:lvl1pPr>
          </a:lstStyle>
          <a:p>
            <a:pPr>
              <a:defRPr/>
            </a:pPr>
            <a:endParaRPr lang="en-US" dirty="0"/>
          </a:p>
        </p:txBody>
      </p:sp>
      <p:sp>
        <p:nvSpPr>
          <p:cNvPr id="26631" name="Rectangle 1031">
            <a:extLst>
              <a:ext uri="{FF2B5EF4-FFF2-40B4-BE49-F238E27FC236}">
                <a16:creationId xmlns:a16="http://schemas.microsoft.com/office/drawing/2014/main" id="{A093557D-E24A-1612-6645-AA3F64D22BEC}"/>
              </a:ext>
            </a:extLst>
          </p:cNvPr>
          <p:cNvSpPr>
            <a:spLocks noGrp="1" noChangeArrowheads="1"/>
          </p:cNvSpPr>
          <p:nvPr>
            <p:ph type="sldNum" sz="quarter" idx="5"/>
          </p:nvPr>
        </p:nvSpPr>
        <p:spPr bwMode="auto">
          <a:xfrm>
            <a:off x="3943350" y="8853488"/>
            <a:ext cx="3067050" cy="442912"/>
          </a:xfrm>
          <a:prstGeom prst="rect">
            <a:avLst/>
          </a:prstGeom>
          <a:noFill/>
          <a:ln w="9525">
            <a:noFill/>
            <a:miter lim="800000"/>
            <a:headEnd/>
            <a:tailEnd/>
          </a:ln>
          <a:effectLst/>
        </p:spPr>
        <p:txBody>
          <a:bodyPr vert="horz" wrap="square" lIns="88135" tIns="44067" rIns="88135" bIns="44067" numCol="1" anchor="b" anchorCtr="0" compatLnSpc="1">
            <a:prstTxWarp prst="textNoShape">
              <a:avLst/>
            </a:prstTxWarp>
          </a:bodyPr>
          <a:lstStyle>
            <a:lvl1pPr algn="r" eaLnBrk="1" hangingPunct="1">
              <a:defRPr sz="1100"/>
            </a:lvl1pPr>
          </a:lstStyle>
          <a:p>
            <a:pPr>
              <a:defRPr/>
            </a:pPr>
            <a:fld id="{D529924F-FDB6-459C-BB51-01C0954C57D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a:extLst>
              <a:ext uri="{FF2B5EF4-FFF2-40B4-BE49-F238E27FC236}">
                <a16:creationId xmlns:a16="http://schemas.microsoft.com/office/drawing/2014/main" id="{8BA7E812-2703-0419-BD60-0CD7756A31D4}"/>
              </a:ext>
            </a:extLst>
          </p:cNvPr>
          <p:cNvSpPr>
            <a:spLocks noGrp="1" noRot="1" noChangeAspect="1" noChangeArrowheads="1" noTextEdit="1"/>
          </p:cNvSpPr>
          <p:nvPr>
            <p:ph type="sldImg"/>
          </p:nvPr>
        </p:nvSpPr>
        <p:spPr>
          <a:ln/>
        </p:spPr>
      </p:sp>
      <p:sp>
        <p:nvSpPr>
          <p:cNvPr id="36867" name="Rectangle 1027">
            <a:extLst>
              <a:ext uri="{FF2B5EF4-FFF2-40B4-BE49-F238E27FC236}">
                <a16:creationId xmlns:a16="http://schemas.microsoft.com/office/drawing/2014/main" id="{B7C880FB-A5FF-6EC0-8B9D-4936A01171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9924F-FDB6-459C-BB51-01C0954C57D7}" type="slidenum">
              <a:rPr lang="en-US" altLang="en-US" smtClean="0"/>
              <a:pPr>
                <a:defRPr/>
              </a:pPr>
              <a:t>8</a:t>
            </a:fld>
            <a:endParaRPr lang="en-US" altLang="en-US" dirty="0"/>
          </a:p>
        </p:txBody>
      </p:sp>
    </p:spTree>
    <p:extLst>
      <p:ext uri="{BB962C8B-B14F-4D97-AF65-F5344CB8AC3E}">
        <p14:creationId xmlns:p14="http://schemas.microsoft.com/office/powerpoint/2010/main" val="1118806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B139F7-7364-0E04-6D4D-8A2BDCF1F305}"/>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Rectangle 2">
            <a:extLst>
              <a:ext uri="{FF2B5EF4-FFF2-40B4-BE49-F238E27FC236}">
                <a16:creationId xmlns:a16="http://schemas.microsoft.com/office/drawing/2014/main" id="{A2CC6251-5A70-E2A5-8C9E-8C322305BA48}"/>
              </a:ext>
            </a:extLst>
          </p:cNvPr>
          <p:cNvSpPr/>
          <p:nvPr/>
        </p:nvSpPr>
        <p:spPr>
          <a:xfrm>
            <a:off x="76200" y="6248400"/>
            <a:ext cx="2209800" cy="519113"/>
          </a:xfrm>
          <a:prstGeom prst="rect">
            <a:avLst/>
          </a:prstGeom>
          <a:solidFill>
            <a:srgbClr val="B05C06"/>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Rectangle 3">
            <a:extLst>
              <a:ext uri="{FF2B5EF4-FFF2-40B4-BE49-F238E27FC236}">
                <a16:creationId xmlns:a16="http://schemas.microsoft.com/office/drawing/2014/main" id="{7C7B8012-503B-64AA-093E-B29A9AF95735}"/>
              </a:ext>
            </a:extLst>
          </p:cNvPr>
          <p:cNvSpPr/>
          <p:nvPr/>
        </p:nvSpPr>
        <p:spPr>
          <a:xfrm>
            <a:off x="2359025" y="6248400"/>
            <a:ext cx="6708775" cy="509588"/>
          </a:xfrm>
          <a:prstGeom prst="rect">
            <a:avLst/>
          </a:prstGeom>
          <a:solidFill>
            <a:srgbClr val="003D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248399"/>
            <a:ext cx="6629400" cy="487438"/>
          </a:xfrm>
        </p:spPr>
        <p:txBody>
          <a:bodyPr anchor="ctr">
            <a:norm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5" name="Date Placeholder 27">
            <a:extLst>
              <a:ext uri="{FF2B5EF4-FFF2-40B4-BE49-F238E27FC236}">
                <a16:creationId xmlns:a16="http://schemas.microsoft.com/office/drawing/2014/main" id="{8A3FFF8C-33D9-3E4F-4FDD-6DA590FE19D6}"/>
              </a:ext>
            </a:extLst>
          </p:cNvPr>
          <p:cNvSpPr>
            <a:spLocks noGrp="1"/>
          </p:cNvSpPr>
          <p:nvPr>
            <p:ph type="dt" sz="half" idx="10"/>
          </p:nvPr>
        </p:nvSpPr>
        <p:spPr>
          <a:xfrm>
            <a:off x="76200" y="6248400"/>
            <a:ext cx="2206625" cy="506413"/>
          </a:xfrm>
        </p:spPr>
        <p:txBody>
          <a:bodyPr>
            <a:noAutofit/>
          </a:bodyPr>
          <a:lstStyle>
            <a:lvl1pPr algn="ctr">
              <a:defRPr sz="1800">
                <a:solidFill>
                  <a:srgbClr val="FFFFFF"/>
                </a:solidFill>
              </a:defRPr>
            </a:lvl1pPr>
          </a:lstStyle>
          <a:p>
            <a:pPr>
              <a:defRPr/>
            </a:pPr>
            <a:fld id="{F0BC97A0-3F9B-41BD-A980-E3AE2735CCC4}" type="datetimeFigureOut">
              <a:rPr lang="en-US"/>
              <a:pPr>
                <a:defRPr/>
              </a:pPr>
              <a:t>1/17/2024</a:t>
            </a:fld>
            <a:endParaRPr lang="en-US" dirty="0"/>
          </a:p>
        </p:txBody>
      </p:sp>
    </p:spTree>
    <p:extLst>
      <p:ext uri="{BB962C8B-B14F-4D97-AF65-F5344CB8AC3E}">
        <p14:creationId xmlns:p14="http://schemas.microsoft.com/office/powerpoint/2010/main" val="266877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a:prstGeom prst="rect">
            <a:avLst/>
          </a:prstGeo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6A6083B-98C7-45B0-2F42-7254DB878F5E}"/>
              </a:ext>
            </a:extLst>
          </p:cNvPr>
          <p:cNvSpPr>
            <a:spLocks noGrp="1"/>
          </p:cNvSpPr>
          <p:nvPr>
            <p:ph type="dt" sz="half" idx="10"/>
          </p:nvPr>
        </p:nvSpPr>
        <p:spPr/>
        <p:txBody>
          <a:bodyPr/>
          <a:lstStyle>
            <a:lvl1pPr>
              <a:defRPr/>
            </a:lvl1pPr>
          </a:lstStyle>
          <a:p>
            <a:pPr>
              <a:defRPr/>
            </a:pPr>
            <a:fld id="{4146C2A9-8F8C-4EDC-A750-411948F6B3F4}" type="datetimeFigureOut">
              <a:rPr lang="en-US"/>
              <a:pPr>
                <a:defRPr/>
              </a:pPr>
              <a:t>1/17/2024</a:t>
            </a:fld>
            <a:endParaRPr lang="en-US" dirty="0"/>
          </a:p>
        </p:txBody>
      </p:sp>
      <p:sp>
        <p:nvSpPr>
          <p:cNvPr id="5" name="Footer Placeholder 2">
            <a:extLst>
              <a:ext uri="{FF2B5EF4-FFF2-40B4-BE49-F238E27FC236}">
                <a16:creationId xmlns:a16="http://schemas.microsoft.com/office/drawing/2014/main" id="{AE1AE281-90F8-77DE-49D9-E2F4A59D90B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22">
            <a:extLst>
              <a:ext uri="{FF2B5EF4-FFF2-40B4-BE49-F238E27FC236}">
                <a16:creationId xmlns:a16="http://schemas.microsoft.com/office/drawing/2014/main" id="{D89F7E37-16B1-F7F9-ABBD-AF684CB951A1}"/>
              </a:ext>
            </a:extLst>
          </p:cNvPr>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36574C5-62ED-4373-8A52-37D60A399126}" type="slidenum">
              <a:rPr lang="en-US" altLang="en-US"/>
              <a:pPr>
                <a:defRPr/>
              </a:pPr>
              <a:t>‹#›</a:t>
            </a:fld>
            <a:endParaRPr lang="en-US" altLang="en-US" dirty="0"/>
          </a:p>
        </p:txBody>
      </p:sp>
    </p:spTree>
    <p:extLst>
      <p:ext uri="{BB962C8B-B14F-4D97-AF65-F5344CB8AC3E}">
        <p14:creationId xmlns:p14="http://schemas.microsoft.com/office/powerpoint/2010/main" val="410702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BB7B9E-72A6-A8FD-34E3-BC42AA3EECA8}"/>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38466DEA-0DBD-357B-2811-D0BB2EBA6358}"/>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C67FFDCF-F726-1F56-6E9A-78887B14CAD9}"/>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4D6A97E7-2C19-0CA0-7087-C86B93F26DE6}"/>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a:prstGeom prst="rect">
            <a:avLst/>
          </a:prstGeo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a:t>Click icon to add picture</a:t>
            </a:r>
          </a:p>
        </p:txBody>
      </p:sp>
      <p:sp>
        <p:nvSpPr>
          <p:cNvPr id="9" name="Date Placeholder 11">
            <a:extLst>
              <a:ext uri="{FF2B5EF4-FFF2-40B4-BE49-F238E27FC236}">
                <a16:creationId xmlns:a16="http://schemas.microsoft.com/office/drawing/2014/main" id="{3D4C223F-B0CB-C95A-56D8-8DFE9DAA1090}"/>
              </a:ext>
            </a:extLst>
          </p:cNvPr>
          <p:cNvSpPr>
            <a:spLocks noGrp="1"/>
          </p:cNvSpPr>
          <p:nvPr>
            <p:ph type="dt" sz="half" idx="10"/>
          </p:nvPr>
        </p:nvSpPr>
        <p:spPr>
          <a:xfrm>
            <a:off x="6248400" y="6248400"/>
            <a:ext cx="2667000" cy="365125"/>
          </a:xfrm>
        </p:spPr>
        <p:txBody>
          <a:bodyPr rtlCol="0"/>
          <a:lstStyle>
            <a:lvl1pPr>
              <a:defRPr/>
            </a:lvl1pPr>
          </a:lstStyle>
          <a:p>
            <a:pPr>
              <a:defRPr/>
            </a:pPr>
            <a:fld id="{7EA4A736-31C9-4DCF-812A-DD07D39163AB}" type="datetimeFigureOut">
              <a:rPr lang="en-US"/>
              <a:pPr>
                <a:defRPr/>
              </a:pPr>
              <a:t>1/17/2024</a:t>
            </a:fld>
            <a:endParaRPr lang="en-US" dirty="0"/>
          </a:p>
        </p:txBody>
      </p:sp>
      <p:sp>
        <p:nvSpPr>
          <p:cNvPr id="10" name="Slide Number Placeholder 12">
            <a:extLst>
              <a:ext uri="{FF2B5EF4-FFF2-40B4-BE49-F238E27FC236}">
                <a16:creationId xmlns:a16="http://schemas.microsoft.com/office/drawing/2014/main" id="{0813C9C7-DDF9-66C7-31C8-1EC2E359F8FE}"/>
              </a:ext>
            </a:extLst>
          </p:cNvPr>
          <p:cNvSpPr>
            <a:spLocks noGrp="1"/>
          </p:cNvSpPr>
          <p:nvPr>
            <p:ph type="sldNum" sz="quarter" idx="11"/>
          </p:nvPr>
        </p:nvSpPr>
        <p:spPr>
          <a:xfrm>
            <a:off x="0" y="4667250"/>
            <a:ext cx="1447800" cy="663575"/>
          </a:xfrm>
          <a:prstGeom prst="rect">
            <a:avLst/>
          </a:prstGeom>
        </p:spPr>
        <p:txBody>
          <a:bodyPr vert="horz" wrap="square" lIns="91440" tIns="45720" rIns="91440" bIns="45720" numCol="1" anchor="t" anchorCtr="0" compatLnSpc="1">
            <a:prstTxWarp prst="textNoShape">
              <a:avLst/>
            </a:prstTxWarp>
          </a:bodyPr>
          <a:lstStyle>
            <a:lvl1pPr>
              <a:defRPr sz="2800"/>
            </a:lvl1pPr>
          </a:lstStyle>
          <a:p>
            <a:pPr>
              <a:defRPr/>
            </a:pPr>
            <a:fld id="{E4857223-B74A-4F4B-A0E3-12E279A2FC3B}" type="slidenum">
              <a:rPr lang="en-US" altLang="en-US"/>
              <a:pPr>
                <a:defRPr/>
              </a:pPr>
              <a:t>‹#›</a:t>
            </a:fld>
            <a:endParaRPr lang="en-US" altLang="en-US" dirty="0"/>
          </a:p>
        </p:txBody>
      </p:sp>
      <p:sp>
        <p:nvSpPr>
          <p:cNvPr id="11" name="Footer Placeholder 13">
            <a:extLst>
              <a:ext uri="{FF2B5EF4-FFF2-40B4-BE49-F238E27FC236}">
                <a16:creationId xmlns:a16="http://schemas.microsoft.com/office/drawing/2014/main" id="{2A29491A-FDCD-7E53-B66C-5EDED3F2FD8C}"/>
              </a:ext>
            </a:extLst>
          </p:cNvPr>
          <p:cNvSpPr>
            <a:spLocks noGrp="1"/>
          </p:cNvSpPr>
          <p:nvPr>
            <p:ph type="ftr" sz="quarter" idx="12"/>
          </p:nvPr>
        </p:nvSpPr>
        <p:spPr>
          <a:xfrm>
            <a:off x="1600200" y="6248400"/>
            <a:ext cx="4572000" cy="365125"/>
          </a:xfrm>
        </p:spPr>
        <p:txBody>
          <a:bodyPr rtlCol="0"/>
          <a:lstStyle>
            <a:lvl1pPr>
              <a:defRPr/>
            </a:lvl1pPr>
          </a:lstStyle>
          <a:p>
            <a:pPr>
              <a:defRPr/>
            </a:pPr>
            <a:endParaRPr lang="en-US" dirty="0"/>
          </a:p>
        </p:txBody>
      </p:sp>
    </p:spTree>
    <p:extLst>
      <p:ext uri="{BB962C8B-B14F-4D97-AF65-F5344CB8AC3E}">
        <p14:creationId xmlns:p14="http://schemas.microsoft.com/office/powerpoint/2010/main" val="2480517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FE7723F6-2E14-5288-7BC5-9E37AB94E9EA}"/>
              </a:ext>
            </a:extLst>
          </p:cNvPr>
          <p:cNvSpPr>
            <a:spLocks noGrp="1"/>
          </p:cNvSpPr>
          <p:nvPr>
            <p:ph type="dt" sz="half" idx="10"/>
          </p:nvPr>
        </p:nvSpPr>
        <p:spPr/>
        <p:txBody>
          <a:bodyPr/>
          <a:lstStyle>
            <a:lvl1pPr>
              <a:defRPr/>
            </a:lvl1pPr>
          </a:lstStyle>
          <a:p>
            <a:pPr>
              <a:defRPr/>
            </a:pPr>
            <a:fld id="{FCEC4BDC-5600-4006-84C1-5F60C7EB70AB}" type="datetimeFigureOut">
              <a:rPr lang="en-US"/>
              <a:pPr>
                <a:defRPr/>
              </a:pPr>
              <a:t>1/17/2024</a:t>
            </a:fld>
            <a:endParaRPr lang="en-US" dirty="0"/>
          </a:p>
        </p:txBody>
      </p:sp>
      <p:sp>
        <p:nvSpPr>
          <p:cNvPr id="5" name="Footer Placeholder 2">
            <a:extLst>
              <a:ext uri="{FF2B5EF4-FFF2-40B4-BE49-F238E27FC236}">
                <a16:creationId xmlns:a16="http://schemas.microsoft.com/office/drawing/2014/main" id="{89FD71DF-C36B-7C70-D0F0-BBFAA5003697}"/>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22">
            <a:extLst>
              <a:ext uri="{FF2B5EF4-FFF2-40B4-BE49-F238E27FC236}">
                <a16:creationId xmlns:a16="http://schemas.microsoft.com/office/drawing/2014/main" id="{A7014442-D9ED-DC13-F9BF-A091D551C6C6}"/>
              </a:ext>
            </a:extLst>
          </p:cNvPr>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15EF766-9283-4108-8A78-B229B82BC404}" type="slidenum">
              <a:rPr lang="en-US" altLang="en-US"/>
              <a:pPr>
                <a:defRPr/>
              </a:pPr>
              <a:t>‹#›</a:t>
            </a:fld>
            <a:endParaRPr lang="en-US" altLang="en-US" dirty="0"/>
          </a:p>
        </p:txBody>
      </p:sp>
    </p:spTree>
    <p:extLst>
      <p:ext uri="{BB962C8B-B14F-4D97-AF65-F5344CB8AC3E}">
        <p14:creationId xmlns:p14="http://schemas.microsoft.com/office/powerpoint/2010/main" val="1416768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62B3FC-3264-BD9B-1B60-EE74BF6CD3A6}"/>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9D3A3DDA-99A6-E5C7-5EC3-B2A21E54F746}"/>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47CFB865-64DA-F22C-1176-4BEC00181A1E}"/>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2F974D0-2FC9-127B-ABBF-3494B8ECDE38}"/>
              </a:ext>
            </a:extLst>
          </p:cNvPr>
          <p:cNvSpPr>
            <a:spLocks noGrp="1"/>
          </p:cNvSpPr>
          <p:nvPr>
            <p:ph type="dt" sz="half" idx="10"/>
          </p:nvPr>
        </p:nvSpPr>
        <p:spPr>
          <a:xfrm>
            <a:off x="6553200" y="6248400"/>
            <a:ext cx="2209800" cy="365125"/>
          </a:xfrm>
        </p:spPr>
        <p:txBody>
          <a:bodyPr/>
          <a:lstStyle>
            <a:lvl1pPr>
              <a:defRPr/>
            </a:lvl1pPr>
          </a:lstStyle>
          <a:p>
            <a:pPr>
              <a:defRPr/>
            </a:pPr>
            <a:fld id="{7953CC1F-E150-4EC6-B401-913B48F0DC3B}" type="datetimeFigureOut">
              <a:rPr lang="en-US"/>
              <a:pPr>
                <a:defRPr/>
              </a:pPr>
              <a:t>1/17/2024</a:t>
            </a:fld>
            <a:endParaRPr lang="en-US" dirty="0"/>
          </a:p>
        </p:txBody>
      </p:sp>
      <p:sp>
        <p:nvSpPr>
          <p:cNvPr id="8" name="Footer Placeholder 4">
            <a:extLst>
              <a:ext uri="{FF2B5EF4-FFF2-40B4-BE49-F238E27FC236}">
                <a16:creationId xmlns:a16="http://schemas.microsoft.com/office/drawing/2014/main" id="{398138CC-844F-B044-B7FE-E412AC663AF9}"/>
              </a:ext>
            </a:extLst>
          </p:cNvPr>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75220BC-DFF7-DC53-4547-5F43B5385B57}"/>
              </a:ext>
            </a:extLst>
          </p:cNvPr>
          <p:cNvSpPr>
            <a:spLocks noGrp="1"/>
          </p:cNvSpPr>
          <p:nvPr>
            <p:ph type="sldNum" sz="quarter" idx="12"/>
          </p:nvPr>
        </p:nvSpPr>
        <p:spPr>
          <a:xfrm rot="5400000">
            <a:off x="5989638" y="144462"/>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3B03070-3163-452E-9D61-F9D7EF09C4EE}" type="slidenum">
              <a:rPr lang="en-US" altLang="en-US"/>
              <a:pPr>
                <a:defRPr/>
              </a:pPr>
              <a:t>‹#›</a:t>
            </a:fld>
            <a:endParaRPr lang="en-US" altLang="en-US" dirty="0"/>
          </a:p>
        </p:txBody>
      </p:sp>
    </p:spTree>
    <p:extLst>
      <p:ext uri="{BB962C8B-B14F-4D97-AF65-F5344CB8AC3E}">
        <p14:creationId xmlns:p14="http://schemas.microsoft.com/office/powerpoint/2010/main" val="8192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ED5C5E-673E-1199-B419-ED09E2314B38}"/>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DFE7A2F7-47E6-4E98-8B5A-11E1D6CE6829}" type="datetimeFigureOut">
              <a:rPr lang="en-US"/>
              <a:pPr>
                <a:defRPr/>
              </a:pPr>
              <a:t>1/17/2024</a:t>
            </a:fld>
            <a:endParaRPr lang="en-US" dirty="0"/>
          </a:p>
        </p:txBody>
      </p:sp>
      <p:sp>
        <p:nvSpPr>
          <p:cNvPr id="5" name="Footer Placeholder 4">
            <a:extLst>
              <a:ext uri="{FF2B5EF4-FFF2-40B4-BE49-F238E27FC236}">
                <a16:creationId xmlns:a16="http://schemas.microsoft.com/office/drawing/2014/main" id="{757E2BD9-6572-EEAA-E617-885572607747}"/>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4301BA49-BCB8-37E8-A437-F3B4C4A47C2F}"/>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6D85DAE4-326B-4211-A8B4-C49390CBE32D}" type="slidenum">
              <a:rPr lang="en-US" altLang="en-US"/>
              <a:pPr>
                <a:defRPr/>
              </a:pPr>
              <a:t>‹#›</a:t>
            </a:fld>
            <a:endParaRPr lang="en-US" altLang="en-US" dirty="0"/>
          </a:p>
        </p:txBody>
      </p:sp>
    </p:spTree>
    <p:extLst>
      <p:ext uri="{BB962C8B-B14F-4D97-AF65-F5344CB8AC3E}">
        <p14:creationId xmlns:p14="http://schemas.microsoft.com/office/powerpoint/2010/main" val="609615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8C346-EB63-DD54-508E-2D253AC62A71}"/>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1F92BF74-F072-4F8B-B831-4BD934FC2156}" type="datetimeFigureOut">
              <a:rPr lang="en-US"/>
              <a:pPr>
                <a:defRPr/>
              </a:pPr>
              <a:t>1/17/2024</a:t>
            </a:fld>
            <a:endParaRPr lang="en-US" dirty="0"/>
          </a:p>
        </p:txBody>
      </p:sp>
      <p:sp>
        <p:nvSpPr>
          <p:cNvPr id="5" name="Footer Placeholder 4">
            <a:extLst>
              <a:ext uri="{FF2B5EF4-FFF2-40B4-BE49-F238E27FC236}">
                <a16:creationId xmlns:a16="http://schemas.microsoft.com/office/drawing/2014/main" id="{5A47DF8F-33D3-F47B-6AA9-51E6EE4CAE4F}"/>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9E5DBF5-3B0A-9173-71D8-84364C91B833}"/>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28251301-729E-4700-8687-F1095E437B01}" type="slidenum">
              <a:rPr lang="en-US" altLang="en-US"/>
              <a:pPr>
                <a:defRPr/>
              </a:pPr>
              <a:t>‹#›</a:t>
            </a:fld>
            <a:endParaRPr lang="en-US" altLang="en-US" dirty="0"/>
          </a:p>
        </p:txBody>
      </p:sp>
    </p:spTree>
    <p:extLst>
      <p:ext uri="{BB962C8B-B14F-4D97-AF65-F5344CB8AC3E}">
        <p14:creationId xmlns:p14="http://schemas.microsoft.com/office/powerpoint/2010/main" val="225819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8FA090-14E7-4520-48D8-119FBBD0D3E4}"/>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1D0E6951-3CDA-44AA-82F1-98BB9F565101}" type="datetimeFigureOut">
              <a:rPr lang="en-US"/>
              <a:pPr>
                <a:defRPr/>
              </a:pPr>
              <a:t>1/17/2024</a:t>
            </a:fld>
            <a:endParaRPr lang="en-US" dirty="0"/>
          </a:p>
        </p:txBody>
      </p:sp>
      <p:sp>
        <p:nvSpPr>
          <p:cNvPr id="5" name="Footer Placeholder 4">
            <a:extLst>
              <a:ext uri="{FF2B5EF4-FFF2-40B4-BE49-F238E27FC236}">
                <a16:creationId xmlns:a16="http://schemas.microsoft.com/office/drawing/2014/main" id="{90374AFF-1544-183F-95DF-52C4469D5DC0}"/>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2BB18879-B090-2729-CB62-B5778D2819A1}"/>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21522B93-D041-4D4C-B4D6-40B631B20EC2}" type="slidenum">
              <a:rPr lang="en-US" altLang="en-US"/>
              <a:pPr>
                <a:defRPr/>
              </a:pPr>
              <a:t>‹#›</a:t>
            </a:fld>
            <a:endParaRPr lang="en-US" altLang="en-US" dirty="0"/>
          </a:p>
        </p:txBody>
      </p:sp>
    </p:spTree>
    <p:extLst>
      <p:ext uri="{BB962C8B-B14F-4D97-AF65-F5344CB8AC3E}">
        <p14:creationId xmlns:p14="http://schemas.microsoft.com/office/powerpoint/2010/main" val="958730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254672-450B-B24F-CBAE-95F6A7F04E05}"/>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D22E6C36-EE01-4B5B-8F40-8238716E0D46}" type="datetimeFigureOut">
              <a:rPr lang="en-US"/>
              <a:pPr>
                <a:defRPr/>
              </a:pPr>
              <a:t>1/17/2024</a:t>
            </a:fld>
            <a:endParaRPr lang="en-US" dirty="0"/>
          </a:p>
        </p:txBody>
      </p:sp>
      <p:sp>
        <p:nvSpPr>
          <p:cNvPr id="6" name="Footer Placeholder 5">
            <a:extLst>
              <a:ext uri="{FF2B5EF4-FFF2-40B4-BE49-F238E27FC236}">
                <a16:creationId xmlns:a16="http://schemas.microsoft.com/office/drawing/2014/main" id="{41CA27A2-6900-AC17-55EA-441DDA81D95C}"/>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F129E936-133F-8A04-D310-E7F8E43CB4EE}"/>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B3956191-4741-46DF-908B-132CB2A346D7}" type="slidenum">
              <a:rPr lang="en-US" altLang="en-US"/>
              <a:pPr>
                <a:defRPr/>
              </a:pPr>
              <a:t>‹#›</a:t>
            </a:fld>
            <a:endParaRPr lang="en-US" altLang="en-US" dirty="0"/>
          </a:p>
        </p:txBody>
      </p:sp>
    </p:spTree>
    <p:extLst>
      <p:ext uri="{BB962C8B-B14F-4D97-AF65-F5344CB8AC3E}">
        <p14:creationId xmlns:p14="http://schemas.microsoft.com/office/powerpoint/2010/main" val="1466498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E141D0-C6C9-4AE8-DF70-846E1403187F}"/>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0A5E6EB7-F85A-4120-8C50-DFD321CD6491}" type="datetimeFigureOut">
              <a:rPr lang="en-US"/>
              <a:pPr>
                <a:defRPr/>
              </a:pPr>
              <a:t>1/17/2024</a:t>
            </a:fld>
            <a:endParaRPr lang="en-US" dirty="0"/>
          </a:p>
        </p:txBody>
      </p:sp>
      <p:sp>
        <p:nvSpPr>
          <p:cNvPr id="8" name="Footer Placeholder 7">
            <a:extLst>
              <a:ext uri="{FF2B5EF4-FFF2-40B4-BE49-F238E27FC236}">
                <a16:creationId xmlns:a16="http://schemas.microsoft.com/office/drawing/2014/main" id="{3224CBB1-94E3-5F7D-CD6D-DA7AE97B65D8}"/>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9" name="Slide Number Placeholder 8">
            <a:extLst>
              <a:ext uri="{FF2B5EF4-FFF2-40B4-BE49-F238E27FC236}">
                <a16:creationId xmlns:a16="http://schemas.microsoft.com/office/drawing/2014/main" id="{AF4D29DD-9594-8F93-F3F7-B711D5FC4D56}"/>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CACC78B6-2B7C-4E43-9CF4-0CE3A129999F}" type="slidenum">
              <a:rPr lang="en-US" altLang="en-US"/>
              <a:pPr>
                <a:defRPr/>
              </a:pPr>
              <a:t>‹#›</a:t>
            </a:fld>
            <a:endParaRPr lang="en-US" altLang="en-US" dirty="0"/>
          </a:p>
        </p:txBody>
      </p:sp>
    </p:spTree>
    <p:extLst>
      <p:ext uri="{BB962C8B-B14F-4D97-AF65-F5344CB8AC3E}">
        <p14:creationId xmlns:p14="http://schemas.microsoft.com/office/powerpoint/2010/main" val="1471628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CFF2CD4-7E9F-C476-471E-840A1A281D65}"/>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3A953E89-00C8-4725-9E60-3211BA1822BC}" type="datetimeFigureOut">
              <a:rPr lang="en-US"/>
              <a:pPr>
                <a:defRPr/>
              </a:pPr>
              <a:t>1/17/2024</a:t>
            </a:fld>
            <a:endParaRPr lang="en-US" dirty="0"/>
          </a:p>
        </p:txBody>
      </p:sp>
      <p:sp>
        <p:nvSpPr>
          <p:cNvPr id="4" name="Footer Placeholder 3">
            <a:extLst>
              <a:ext uri="{FF2B5EF4-FFF2-40B4-BE49-F238E27FC236}">
                <a16:creationId xmlns:a16="http://schemas.microsoft.com/office/drawing/2014/main" id="{0482194D-47BC-54AF-2F7B-0E731CD8B512}"/>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731F28A3-AA85-9AF9-DDCD-AD84EFB4FF30}"/>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F425C79D-3A54-4A9B-A608-2F11AE39F148}" type="slidenum">
              <a:rPr lang="en-US" altLang="en-US"/>
              <a:pPr>
                <a:defRPr/>
              </a:pPr>
              <a:t>‹#›</a:t>
            </a:fld>
            <a:endParaRPr lang="en-US" altLang="en-US" dirty="0"/>
          </a:p>
        </p:txBody>
      </p:sp>
    </p:spTree>
    <p:extLst>
      <p:ext uri="{BB962C8B-B14F-4D97-AF65-F5344CB8AC3E}">
        <p14:creationId xmlns:p14="http://schemas.microsoft.com/office/powerpoint/2010/main" val="208290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3">
            <a:extLst>
              <a:ext uri="{FF2B5EF4-FFF2-40B4-BE49-F238E27FC236}">
                <a16:creationId xmlns:a16="http://schemas.microsoft.com/office/drawing/2014/main" id="{63F1ACA2-BB6A-CDA8-3B80-E73EDCCBBEDC}"/>
              </a:ext>
            </a:extLst>
          </p:cNvPr>
          <p:cNvSpPr>
            <a:spLocks noGrp="1"/>
          </p:cNvSpPr>
          <p:nvPr>
            <p:ph type="dt" sz="half" idx="10"/>
          </p:nvPr>
        </p:nvSpPr>
        <p:spPr/>
        <p:txBody>
          <a:bodyPr/>
          <a:lstStyle>
            <a:lvl1pPr>
              <a:defRPr/>
            </a:lvl1pPr>
          </a:lstStyle>
          <a:p>
            <a:pPr>
              <a:defRPr/>
            </a:pPr>
            <a:fld id="{5CBF0694-F2C1-4EF9-84C8-6615996E3267}" type="datetimeFigureOut">
              <a:rPr lang="en-US"/>
              <a:pPr>
                <a:defRPr/>
              </a:pPr>
              <a:t>1/17/2024</a:t>
            </a:fld>
            <a:endParaRPr lang="en-US" dirty="0"/>
          </a:p>
        </p:txBody>
      </p:sp>
      <p:sp>
        <p:nvSpPr>
          <p:cNvPr id="3" name="Footer Placeholder 2">
            <a:extLst>
              <a:ext uri="{FF2B5EF4-FFF2-40B4-BE49-F238E27FC236}">
                <a16:creationId xmlns:a16="http://schemas.microsoft.com/office/drawing/2014/main" id="{59F8AF9A-D47D-348D-291B-F1F72B310443}"/>
              </a:ext>
            </a:extLst>
          </p:cNvPr>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2098289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C4B7B8-7277-570B-AA32-653F018C8E53}"/>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83AE8B45-D045-4B49-AB8B-5B190CD063E2}" type="datetimeFigureOut">
              <a:rPr lang="en-US"/>
              <a:pPr>
                <a:defRPr/>
              </a:pPr>
              <a:t>1/17/2024</a:t>
            </a:fld>
            <a:endParaRPr lang="en-US" dirty="0"/>
          </a:p>
        </p:txBody>
      </p:sp>
      <p:sp>
        <p:nvSpPr>
          <p:cNvPr id="3" name="Footer Placeholder 2">
            <a:extLst>
              <a:ext uri="{FF2B5EF4-FFF2-40B4-BE49-F238E27FC236}">
                <a16:creationId xmlns:a16="http://schemas.microsoft.com/office/drawing/2014/main" id="{4124D4BD-1509-37B5-487D-C3BB21A4B925}"/>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4" name="Slide Number Placeholder 3">
            <a:extLst>
              <a:ext uri="{FF2B5EF4-FFF2-40B4-BE49-F238E27FC236}">
                <a16:creationId xmlns:a16="http://schemas.microsoft.com/office/drawing/2014/main" id="{28A25CC6-5909-0F57-8577-880E648C6DE9}"/>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AA91F048-E237-400D-A340-77951EA77E59}" type="slidenum">
              <a:rPr lang="en-US" altLang="en-US"/>
              <a:pPr>
                <a:defRPr/>
              </a:pPr>
              <a:t>‹#›</a:t>
            </a:fld>
            <a:endParaRPr lang="en-US" altLang="en-US" dirty="0"/>
          </a:p>
        </p:txBody>
      </p:sp>
    </p:spTree>
    <p:extLst>
      <p:ext uri="{BB962C8B-B14F-4D97-AF65-F5344CB8AC3E}">
        <p14:creationId xmlns:p14="http://schemas.microsoft.com/office/powerpoint/2010/main" val="913595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5E8648-2BF5-3BD6-847D-50DCF7389347}"/>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3946F08F-4A5D-41EF-8E89-DD9060826F4B}" type="datetimeFigureOut">
              <a:rPr lang="en-US"/>
              <a:pPr>
                <a:defRPr/>
              </a:pPr>
              <a:t>1/17/2024</a:t>
            </a:fld>
            <a:endParaRPr lang="en-US" dirty="0"/>
          </a:p>
        </p:txBody>
      </p:sp>
      <p:sp>
        <p:nvSpPr>
          <p:cNvPr id="6" name="Footer Placeholder 5">
            <a:extLst>
              <a:ext uri="{FF2B5EF4-FFF2-40B4-BE49-F238E27FC236}">
                <a16:creationId xmlns:a16="http://schemas.microsoft.com/office/drawing/2014/main" id="{4CDB9C65-0867-8CEC-C7FB-0E34DB3723FD}"/>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706C4EEC-4956-0B42-3A80-144BBEA4D484}"/>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67376304-EAEB-4501-BF07-172DD42F9E3F}" type="slidenum">
              <a:rPr lang="en-US" altLang="en-US"/>
              <a:pPr>
                <a:defRPr/>
              </a:pPr>
              <a:t>‹#›</a:t>
            </a:fld>
            <a:endParaRPr lang="en-US" altLang="en-US" dirty="0"/>
          </a:p>
        </p:txBody>
      </p:sp>
    </p:spTree>
    <p:extLst>
      <p:ext uri="{BB962C8B-B14F-4D97-AF65-F5344CB8AC3E}">
        <p14:creationId xmlns:p14="http://schemas.microsoft.com/office/powerpoint/2010/main" val="862046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609F16-E6A1-A7FB-813E-15436807AFD6}"/>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BCCC77C2-FA08-4E22-A046-FD9125A0CFF1}" type="datetimeFigureOut">
              <a:rPr lang="en-US"/>
              <a:pPr>
                <a:defRPr/>
              </a:pPr>
              <a:t>1/17/2024</a:t>
            </a:fld>
            <a:endParaRPr lang="en-US" dirty="0"/>
          </a:p>
        </p:txBody>
      </p:sp>
      <p:sp>
        <p:nvSpPr>
          <p:cNvPr id="6" name="Footer Placeholder 5">
            <a:extLst>
              <a:ext uri="{FF2B5EF4-FFF2-40B4-BE49-F238E27FC236}">
                <a16:creationId xmlns:a16="http://schemas.microsoft.com/office/drawing/2014/main" id="{55F49FE2-A167-8DA5-77BF-A516F699BFDE}"/>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2D8295A5-B0AB-9723-A0CC-6422AC71D30F}"/>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A713AD20-3B63-4F7D-875B-32EAE62EE3E4}" type="slidenum">
              <a:rPr lang="en-US" altLang="en-US"/>
              <a:pPr>
                <a:defRPr/>
              </a:pPr>
              <a:t>‹#›</a:t>
            </a:fld>
            <a:endParaRPr lang="en-US" altLang="en-US" dirty="0"/>
          </a:p>
        </p:txBody>
      </p:sp>
    </p:spTree>
    <p:extLst>
      <p:ext uri="{BB962C8B-B14F-4D97-AF65-F5344CB8AC3E}">
        <p14:creationId xmlns:p14="http://schemas.microsoft.com/office/powerpoint/2010/main" val="1698491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01F8E-BF7A-4FCE-98FA-1EFC60A9CD0C}"/>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F9EEAD70-B202-4643-9CA7-795B24CB7DDC}" type="datetimeFigureOut">
              <a:rPr lang="en-US"/>
              <a:pPr>
                <a:defRPr/>
              </a:pPr>
              <a:t>1/17/2024</a:t>
            </a:fld>
            <a:endParaRPr lang="en-US" dirty="0"/>
          </a:p>
        </p:txBody>
      </p:sp>
      <p:sp>
        <p:nvSpPr>
          <p:cNvPr id="5" name="Footer Placeholder 4">
            <a:extLst>
              <a:ext uri="{FF2B5EF4-FFF2-40B4-BE49-F238E27FC236}">
                <a16:creationId xmlns:a16="http://schemas.microsoft.com/office/drawing/2014/main" id="{1DCBA182-97E9-6129-CDCA-72EFF52516ED}"/>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D6D6048-733A-6E0B-6BD7-F4545D9413A5}"/>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7EFF3D0D-828B-41CC-85AC-7E4F736FCF5B}" type="slidenum">
              <a:rPr lang="en-US" altLang="en-US"/>
              <a:pPr>
                <a:defRPr/>
              </a:pPr>
              <a:t>‹#›</a:t>
            </a:fld>
            <a:endParaRPr lang="en-US" altLang="en-US" dirty="0"/>
          </a:p>
        </p:txBody>
      </p:sp>
    </p:spTree>
    <p:extLst>
      <p:ext uri="{BB962C8B-B14F-4D97-AF65-F5344CB8AC3E}">
        <p14:creationId xmlns:p14="http://schemas.microsoft.com/office/powerpoint/2010/main" val="3906110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B1130-B460-E02F-FF67-658A4F3CD101}"/>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060B4472-7749-4F70-9AE9-E4019191D956}" type="datetimeFigureOut">
              <a:rPr lang="en-US"/>
              <a:pPr>
                <a:defRPr/>
              </a:pPr>
              <a:t>1/17/2024</a:t>
            </a:fld>
            <a:endParaRPr lang="en-US" dirty="0"/>
          </a:p>
        </p:txBody>
      </p:sp>
      <p:sp>
        <p:nvSpPr>
          <p:cNvPr id="5" name="Footer Placeholder 4">
            <a:extLst>
              <a:ext uri="{FF2B5EF4-FFF2-40B4-BE49-F238E27FC236}">
                <a16:creationId xmlns:a16="http://schemas.microsoft.com/office/drawing/2014/main" id="{6FB62942-DE79-0465-0258-4E225547D842}"/>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5CF5C7E-7A7A-D90A-9B5F-C8797943000C}"/>
              </a:ext>
            </a:extLst>
          </p:cNvPr>
          <p:cNvSpPr>
            <a:spLocks noGrp="1"/>
          </p:cNvSpPr>
          <p:nvPr>
            <p:ph type="sldNum" sz="quarter" idx="12"/>
          </p:nvPr>
        </p:nvSpPr>
        <p:spPr/>
        <p:txBody>
          <a:bodyPr wrap="square" numCol="1" anchorCtr="0" compatLnSpc="1">
            <a:prstTxWarp prst="textNoShape">
              <a:avLst/>
            </a:prstTxWarp>
          </a:bodyPr>
          <a:lstStyle>
            <a:lvl1pPr>
              <a:defRPr>
                <a:solidFill>
                  <a:srgbClr val="898989"/>
                </a:solidFill>
              </a:defRPr>
            </a:lvl1pPr>
          </a:lstStyle>
          <a:p>
            <a:pPr>
              <a:defRPr/>
            </a:pPr>
            <a:fld id="{6F32702D-AEC8-42DB-B7FB-CA64D0945BD0}" type="slidenum">
              <a:rPr lang="en-US" altLang="en-US"/>
              <a:pPr>
                <a:defRPr/>
              </a:pPr>
              <a:t>‹#›</a:t>
            </a:fld>
            <a:endParaRPr lang="en-US" altLang="en-US" dirty="0"/>
          </a:p>
        </p:txBody>
      </p:sp>
    </p:spTree>
    <p:extLst>
      <p:ext uri="{BB962C8B-B14F-4D97-AF65-F5344CB8AC3E}">
        <p14:creationId xmlns:p14="http://schemas.microsoft.com/office/powerpoint/2010/main" val="2837511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FD0B90-28AE-1E63-5FE5-FA927E3D8CFF}"/>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Rectangle 2">
            <a:extLst>
              <a:ext uri="{FF2B5EF4-FFF2-40B4-BE49-F238E27FC236}">
                <a16:creationId xmlns:a16="http://schemas.microsoft.com/office/drawing/2014/main" id="{69C8190B-23F6-DDFB-8966-0DA2E5B23479}"/>
              </a:ext>
            </a:extLst>
          </p:cNvPr>
          <p:cNvSpPr/>
          <p:nvPr/>
        </p:nvSpPr>
        <p:spPr>
          <a:xfrm>
            <a:off x="76200" y="6248400"/>
            <a:ext cx="2209800" cy="519113"/>
          </a:xfrm>
          <a:prstGeom prst="rect">
            <a:avLst/>
          </a:prstGeom>
          <a:solidFill>
            <a:srgbClr val="B05C06"/>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Rectangle 3">
            <a:extLst>
              <a:ext uri="{FF2B5EF4-FFF2-40B4-BE49-F238E27FC236}">
                <a16:creationId xmlns:a16="http://schemas.microsoft.com/office/drawing/2014/main" id="{B3188085-386B-8889-4682-5DF21C574413}"/>
              </a:ext>
            </a:extLst>
          </p:cNvPr>
          <p:cNvSpPr/>
          <p:nvPr/>
        </p:nvSpPr>
        <p:spPr>
          <a:xfrm>
            <a:off x="2359025" y="6248400"/>
            <a:ext cx="6708775" cy="509588"/>
          </a:xfrm>
          <a:prstGeom prst="rect">
            <a:avLst/>
          </a:prstGeom>
          <a:solidFill>
            <a:srgbClr val="003D6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248399"/>
            <a:ext cx="6629400" cy="487438"/>
          </a:xfrm>
        </p:spPr>
        <p:txBody>
          <a:bodyPr anchor="ctr">
            <a:normAutofit/>
          </a:bodyPr>
          <a:lstStyle>
            <a:lvl1pPr marL="0" indent="0" algn="l">
              <a:buNone/>
              <a:defRPr sz="20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5" name="Date Placeholder 27">
            <a:extLst>
              <a:ext uri="{FF2B5EF4-FFF2-40B4-BE49-F238E27FC236}">
                <a16:creationId xmlns:a16="http://schemas.microsoft.com/office/drawing/2014/main" id="{7A03C666-D304-E42D-5293-017D5CFDBCFE}"/>
              </a:ext>
            </a:extLst>
          </p:cNvPr>
          <p:cNvSpPr>
            <a:spLocks noGrp="1"/>
          </p:cNvSpPr>
          <p:nvPr>
            <p:ph type="dt" sz="half" idx="10"/>
          </p:nvPr>
        </p:nvSpPr>
        <p:spPr>
          <a:xfrm>
            <a:off x="76200" y="6248400"/>
            <a:ext cx="2206625" cy="506413"/>
          </a:xfrm>
          <a:prstGeom prst="rect">
            <a:avLst/>
          </a:prstGeom>
        </p:spPr>
        <p:txBody>
          <a:bodyPr>
            <a:noAutofit/>
          </a:bodyPr>
          <a:lstStyle>
            <a:lvl1pPr algn="ctr">
              <a:defRPr sz="1800">
                <a:solidFill>
                  <a:srgbClr val="FFFFFF"/>
                </a:solidFill>
              </a:defRPr>
            </a:lvl1pPr>
          </a:lstStyle>
          <a:p>
            <a:pPr>
              <a:defRPr/>
            </a:pPr>
            <a:fld id="{A7BE7EBE-5EDE-417F-9227-0D5EEAB4835F}" type="datetimeFigureOut">
              <a:rPr lang="en-US"/>
              <a:pPr>
                <a:defRPr/>
              </a:pPr>
              <a:t>1/17/2024</a:t>
            </a:fld>
            <a:endParaRPr lang="en-US" dirty="0"/>
          </a:p>
        </p:txBody>
      </p:sp>
    </p:spTree>
    <p:extLst>
      <p:ext uri="{BB962C8B-B14F-4D97-AF65-F5344CB8AC3E}">
        <p14:creationId xmlns:p14="http://schemas.microsoft.com/office/powerpoint/2010/main" val="10920539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3">
            <a:extLst>
              <a:ext uri="{FF2B5EF4-FFF2-40B4-BE49-F238E27FC236}">
                <a16:creationId xmlns:a16="http://schemas.microsoft.com/office/drawing/2014/main" id="{7FB47DD6-AC9B-7A0F-077A-7A8ADCD57F8E}"/>
              </a:ext>
            </a:extLst>
          </p:cNvPr>
          <p:cNvSpPr>
            <a:spLocks noGrp="1"/>
          </p:cNvSpPr>
          <p:nvPr>
            <p:ph type="dt" sz="half" idx="10"/>
          </p:nvPr>
        </p:nvSpPr>
        <p:spPr>
          <a:xfrm>
            <a:off x="6096000" y="6248400"/>
            <a:ext cx="2667000" cy="365125"/>
          </a:xfrm>
          <a:prstGeom prst="rect">
            <a:avLst/>
          </a:prstGeom>
        </p:spPr>
        <p:txBody>
          <a:bodyPr/>
          <a:lstStyle>
            <a:lvl1pPr>
              <a:defRPr/>
            </a:lvl1pPr>
          </a:lstStyle>
          <a:p>
            <a:pPr>
              <a:defRPr/>
            </a:pPr>
            <a:fld id="{20BD8CD6-B2DC-4B65-826A-3B676416B965}" type="datetimeFigureOut">
              <a:rPr lang="en-US"/>
              <a:pPr>
                <a:defRPr/>
              </a:pPr>
              <a:t>1/17/2024</a:t>
            </a:fld>
            <a:endParaRPr lang="en-US" dirty="0"/>
          </a:p>
        </p:txBody>
      </p:sp>
      <p:sp>
        <p:nvSpPr>
          <p:cNvPr id="3" name="Footer Placeholder 2">
            <a:extLst>
              <a:ext uri="{FF2B5EF4-FFF2-40B4-BE49-F238E27FC236}">
                <a16:creationId xmlns:a16="http://schemas.microsoft.com/office/drawing/2014/main" id="{9D773092-89EB-D983-B103-7E09CCE3EBB8}"/>
              </a:ext>
            </a:extLst>
          </p:cNvPr>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dirty="0"/>
          </a:p>
        </p:txBody>
      </p:sp>
    </p:spTree>
    <p:extLst>
      <p:ext uri="{BB962C8B-B14F-4D97-AF65-F5344CB8AC3E}">
        <p14:creationId xmlns:p14="http://schemas.microsoft.com/office/powerpoint/2010/main" val="22323826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37B9E89-442C-9E38-5895-04A33C7C8195}"/>
              </a:ext>
            </a:extLst>
          </p:cNvPr>
          <p:cNvSpPr>
            <a:spLocks noGrp="1"/>
          </p:cNvSpPr>
          <p:nvPr>
            <p:ph type="dt" sz="half" idx="10"/>
          </p:nvPr>
        </p:nvSpPr>
        <p:spPr>
          <a:xfrm>
            <a:off x="6096000" y="6248400"/>
            <a:ext cx="2667000" cy="365125"/>
          </a:xfrm>
          <a:prstGeom prst="rect">
            <a:avLst/>
          </a:prstGeom>
        </p:spPr>
        <p:txBody>
          <a:bodyPr/>
          <a:lstStyle>
            <a:lvl1pPr>
              <a:defRPr/>
            </a:lvl1pPr>
          </a:lstStyle>
          <a:p>
            <a:pPr>
              <a:defRPr/>
            </a:pPr>
            <a:fld id="{AC5A7F04-A568-47E0-A320-296255FA434E}" type="datetimeFigureOut">
              <a:rPr lang="en-US"/>
              <a:pPr>
                <a:defRPr/>
              </a:pPr>
              <a:t>1/17/2024</a:t>
            </a:fld>
            <a:endParaRPr lang="en-US" dirty="0"/>
          </a:p>
        </p:txBody>
      </p:sp>
      <p:sp>
        <p:nvSpPr>
          <p:cNvPr id="3" name="Footer Placeholder 3">
            <a:extLst>
              <a:ext uri="{FF2B5EF4-FFF2-40B4-BE49-F238E27FC236}">
                <a16:creationId xmlns:a16="http://schemas.microsoft.com/office/drawing/2014/main" id="{EE1CC1DA-025B-6B77-233A-36C6EED0F32A}"/>
              </a:ext>
            </a:extLst>
          </p:cNvPr>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dirty="0"/>
          </a:p>
        </p:txBody>
      </p:sp>
    </p:spTree>
    <p:extLst>
      <p:ext uri="{BB962C8B-B14F-4D97-AF65-F5344CB8AC3E}">
        <p14:creationId xmlns:p14="http://schemas.microsoft.com/office/powerpoint/2010/main" val="6063403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7F85A3C3-297F-C061-FD2E-E186EBE5BEE1}"/>
              </a:ext>
            </a:extLst>
          </p:cNvPr>
          <p:cNvSpPr>
            <a:spLocks noGrp="1"/>
          </p:cNvSpPr>
          <p:nvPr>
            <p:ph type="dt" sz="half" idx="10"/>
          </p:nvPr>
        </p:nvSpPr>
        <p:spPr>
          <a:xfrm>
            <a:off x="6096000" y="6248400"/>
            <a:ext cx="2667000" cy="365125"/>
          </a:xfrm>
          <a:prstGeom prst="rect">
            <a:avLst/>
          </a:prstGeom>
        </p:spPr>
        <p:txBody>
          <a:bodyPr/>
          <a:lstStyle>
            <a:lvl1pPr>
              <a:defRPr/>
            </a:lvl1pPr>
          </a:lstStyle>
          <a:p>
            <a:pPr>
              <a:defRPr/>
            </a:pPr>
            <a:fld id="{EE2C9AEB-346A-4CDD-833E-3E32283CA7FB}" type="datetimeFigureOut">
              <a:rPr lang="en-US"/>
              <a:pPr>
                <a:defRPr/>
              </a:pPr>
              <a:t>1/17/2024</a:t>
            </a:fld>
            <a:endParaRPr lang="en-US" dirty="0"/>
          </a:p>
        </p:txBody>
      </p:sp>
      <p:sp>
        <p:nvSpPr>
          <p:cNvPr id="4" name="Footer Placeholder 3">
            <a:extLst>
              <a:ext uri="{FF2B5EF4-FFF2-40B4-BE49-F238E27FC236}">
                <a16:creationId xmlns:a16="http://schemas.microsoft.com/office/drawing/2014/main" id="{9B1E10C5-99A0-3FB8-C2F2-F9FC12D6CE6E}"/>
              </a:ext>
            </a:extLst>
          </p:cNvPr>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dirty="0"/>
          </a:p>
        </p:txBody>
      </p:sp>
    </p:spTree>
    <p:extLst>
      <p:ext uri="{BB962C8B-B14F-4D97-AF65-F5344CB8AC3E}">
        <p14:creationId xmlns:p14="http://schemas.microsoft.com/office/powerpoint/2010/main" val="45821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3FE476-BEF0-78AD-B017-7A9C10AF284A}"/>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7453C29E-E1C1-0E2A-0499-E6F8C7B62327}"/>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02440376-8ACF-E7DB-2A02-3B29072F0CE1}"/>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5FA4C479-FF41-7438-C040-29279243B6EC}"/>
              </a:ext>
            </a:extLst>
          </p:cNvPr>
          <p:cNvSpPr>
            <a:spLocks noGrp="1"/>
          </p:cNvSpPr>
          <p:nvPr>
            <p:ph type="dt" sz="half" idx="10"/>
          </p:nvPr>
        </p:nvSpPr>
        <p:spPr>
          <a:xfrm>
            <a:off x="6096000" y="6248400"/>
            <a:ext cx="2667000" cy="365125"/>
          </a:xfrm>
          <a:prstGeom prst="rect">
            <a:avLst/>
          </a:prstGeom>
        </p:spPr>
        <p:txBody>
          <a:bodyPr/>
          <a:lstStyle>
            <a:lvl1pPr>
              <a:defRPr/>
            </a:lvl1pPr>
          </a:lstStyle>
          <a:p>
            <a:pPr>
              <a:defRPr/>
            </a:pPr>
            <a:fld id="{2E60FEFC-C4B0-4355-8A67-D03F27A7AEDE}" type="datetimeFigureOut">
              <a:rPr lang="en-US"/>
              <a:pPr>
                <a:defRPr/>
              </a:pPr>
              <a:t>1/17/2024</a:t>
            </a:fld>
            <a:endParaRPr lang="en-US" dirty="0"/>
          </a:p>
        </p:txBody>
      </p:sp>
      <p:sp>
        <p:nvSpPr>
          <p:cNvPr id="8" name="Slide Number Placeholder 12">
            <a:extLst>
              <a:ext uri="{FF2B5EF4-FFF2-40B4-BE49-F238E27FC236}">
                <a16:creationId xmlns:a16="http://schemas.microsoft.com/office/drawing/2014/main" id="{FAD593D8-756D-2251-6874-2690AB42EAFD}"/>
              </a:ext>
            </a:extLst>
          </p:cNvPr>
          <p:cNvSpPr>
            <a:spLocks noGrp="1"/>
          </p:cNvSpPr>
          <p:nvPr>
            <p:ph type="sldNum" sz="quarter" idx="11"/>
          </p:nvPr>
        </p:nvSpPr>
        <p:spPr>
          <a:xfrm>
            <a:off x="0" y="1752600"/>
            <a:ext cx="1295400" cy="701675"/>
          </a:xfrm>
          <a:prstGeom prst="rect">
            <a:avLst/>
          </a:prstGeom>
        </p:spPr>
        <p:txBody>
          <a:bodyPr vert="horz" wrap="square" lIns="91440" tIns="45720" rIns="91440" bIns="45720" numCol="1" anchor="t" anchorCtr="0" compatLnSpc="1">
            <a:prstTxWarp prst="textNoShape">
              <a:avLst/>
            </a:prstTxWarp>
            <a:noAutofit/>
          </a:bodyPr>
          <a:lstStyle>
            <a:lvl1pPr>
              <a:defRPr sz="2400"/>
            </a:lvl1pPr>
          </a:lstStyle>
          <a:p>
            <a:pPr>
              <a:defRPr/>
            </a:pPr>
            <a:fld id="{60EE7091-D64E-4099-B4CB-2226E08A3825}" type="slidenum">
              <a:rPr lang="en-US" altLang="en-US"/>
              <a:pPr>
                <a:defRPr/>
              </a:pPr>
              <a:t>‹#›</a:t>
            </a:fld>
            <a:endParaRPr lang="en-US" altLang="en-US" dirty="0"/>
          </a:p>
        </p:txBody>
      </p:sp>
      <p:sp>
        <p:nvSpPr>
          <p:cNvPr id="9" name="Footer Placeholder 13">
            <a:extLst>
              <a:ext uri="{FF2B5EF4-FFF2-40B4-BE49-F238E27FC236}">
                <a16:creationId xmlns:a16="http://schemas.microsoft.com/office/drawing/2014/main" id="{C9992F8B-2CDA-CFBC-F03B-E466F82CD18A}"/>
              </a:ext>
            </a:extLst>
          </p:cNvPr>
          <p:cNvSpPr>
            <a:spLocks noGrp="1"/>
          </p:cNvSpPr>
          <p:nvPr>
            <p:ph type="ftr" sz="quarter" idx="12"/>
          </p:nvPr>
        </p:nvSpPr>
        <p:spPr>
          <a:xfrm>
            <a:off x="609600" y="6248400"/>
            <a:ext cx="5421313" cy="365125"/>
          </a:xfrm>
          <a:prstGeom prst="rect">
            <a:avLst/>
          </a:prstGeom>
        </p:spPr>
        <p:txBody>
          <a:bodyPr/>
          <a:lstStyle>
            <a:lvl1pPr>
              <a:defRPr/>
            </a:lvl1pPr>
          </a:lstStyle>
          <a:p>
            <a:pPr>
              <a:defRPr/>
            </a:pPr>
            <a:endParaRPr lang="en-US" dirty="0"/>
          </a:p>
        </p:txBody>
      </p:sp>
    </p:spTree>
    <p:extLst>
      <p:ext uri="{BB962C8B-B14F-4D97-AF65-F5344CB8AC3E}">
        <p14:creationId xmlns:p14="http://schemas.microsoft.com/office/powerpoint/2010/main" val="183275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D6307FD0-6411-A6AD-6F37-128799D58055}"/>
              </a:ext>
            </a:extLst>
          </p:cNvPr>
          <p:cNvSpPr>
            <a:spLocks noGrp="1"/>
          </p:cNvSpPr>
          <p:nvPr>
            <p:ph type="dt" sz="half" idx="10"/>
          </p:nvPr>
        </p:nvSpPr>
        <p:spPr/>
        <p:txBody>
          <a:bodyPr/>
          <a:lstStyle>
            <a:lvl1pPr>
              <a:defRPr/>
            </a:lvl1pPr>
          </a:lstStyle>
          <a:p>
            <a:pPr>
              <a:defRPr/>
            </a:pPr>
            <a:fld id="{BE4D6F6A-60E7-4F9D-9780-38451FEF1701}" type="datetimeFigureOut">
              <a:rPr lang="en-US"/>
              <a:pPr>
                <a:defRPr/>
              </a:pPr>
              <a:t>1/17/2024</a:t>
            </a:fld>
            <a:endParaRPr lang="en-US" dirty="0"/>
          </a:p>
        </p:txBody>
      </p:sp>
      <p:sp>
        <p:nvSpPr>
          <p:cNvPr id="3" name="Footer Placeholder 2">
            <a:extLst>
              <a:ext uri="{FF2B5EF4-FFF2-40B4-BE49-F238E27FC236}">
                <a16:creationId xmlns:a16="http://schemas.microsoft.com/office/drawing/2014/main" id="{38BCAAD5-1BE6-1174-77F7-0554001A08E0}"/>
              </a:ext>
            </a:extLst>
          </p:cNvPr>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13324168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7">
            <a:extLst>
              <a:ext uri="{FF2B5EF4-FFF2-40B4-BE49-F238E27FC236}">
                <a16:creationId xmlns:a16="http://schemas.microsoft.com/office/drawing/2014/main" id="{2B7FCA6E-1F09-F5AF-6DCB-7803F3D73EBF}"/>
              </a:ext>
            </a:extLst>
          </p:cNvPr>
          <p:cNvSpPr>
            <a:spLocks noGrp="1"/>
          </p:cNvSpPr>
          <p:nvPr>
            <p:ph type="dt" sz="half" idx="10"/>
          </p:nvPr>
        </p:nvSpPr>
        <p:spPr>
          <a:xfrm>
            <a:off x="6096000" y="6248400"/>
            <a:ext cx="2667000" cy="365125"/>
          </a:xfrm>
          <a:prstGeom prst="rect">
            <a:avLst/>
          </a:prstGeom>
        </p:spPr>
        <p:txBody>
          <a:bodyPr rtlCol="0"/>
          <a:lstStyle>
            <a:lvl1pPr>
              <a:defRPr/>
            </a:lvl1pPr>
          </a:lstStyle>
          <a:p>
            <a:pPr>
              <a:defRPr/>
            </a:pPr>
            <a:fld id="{09AEE8D7-4F81-4FF0-9F56-3D0BC98DDC1E}" type="datetimeFigureOut">
              <a:rPr lang="en-US"/>
              <a:pPr>
                <a:defRPr/>
              </a:pPr>
              <a:t>1/17/2024</a:t>
            </a:fld>
            <a:endParaRPr lang="en-US" dirty="0"/>
          </a:p>
        </p:txBody>
      </p:sp>
      <p:sp>
        <p:nvSpPr>
          <p:cNvPr id="4" name="Slide Number Placeholder 9">
            <a:extLst>
              <a:ext uri="{FF2B5EF4-FFF2-40B4-BE49-F238E27FC236}">
                <a16:creationId xmlns:a16="http://schemas.microsoft.com/office/drawing/2014/main" id="{26E16191-701C-C1CD-9865-AB269366DEAF}"/>
              </a:ext>
            </a:extLst>
          </p:cNvPr>
          <p:cNvSpPr>
            <a:spLocks noGrp="1"/>
          </p:cNvSpPr>
          <p:nvPr>
            <p:ph type="sldNum" sz="quarter" idx="11"/>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50ABE76-AEE7-4F37-B682-122DE8FDA0E7}" type="slidenum">
              <a:rPr lang="en-US" altLang="en-US"/>
              <a:pPr>
                <a:defRPr/>
              </a:pPr>
              <a:t>‹#›</a:t>
            </a:fld>
            <a:endParaRPr lang="en-US" altLang="en-US" dirty="0"/>
          </a:p>
        </p:txBody>
      </p:sp>
      <p:sp>
        <p:nvSpPr>
          <p:cNvPr id="5" name="Footer Placeholder 11">
            <a:extLst>
              <a:ext uri="{FF2B5EF4-FFF2-40B4-BE49-F238E27FC236}">
                <a16:creationId xmlns:a16="http://schemas.microsoft.com/office/drawing/2014/main" id="{C668EA57-FA03-70F7-4978-5F4139C01D7F}"/>
              </a:ext>
            </a:extLst>
          </p:cNvPr>
          <p:cNvSpPr>
            <a:spLocks noGrp="1"/>
          </p:cNvSpPr>
          <p:nvPr>
            <p:ph type="ftr" sz="quarter" idx="12"/>
          </p:nvPr>
        </p:nvSpPr>
        <p:spPr>
          <a:xfrm>
            <a:off x="609600" y="6248400"/>
            <a:ext cx="5421313" cy="365125"/>
          </a:xfrm>
          <a:prstGeom prst="rect">
            <a:avLst/>
          </a:prstGeom>
        </p:spPr>
        <p:txBody>
          <a:bodyPr rtlCol="0"/>
          <a:lstStyle>
            <a:lvl1pPr>
              <a:defRPr/>
            </a:lvl1pPr>
          </a:lstStyle>
          <a:p>
            <a:pPr>
              <a:defRPr/>
            </a:pPr>
            <a:endParaRPr lang="en-US" dirty="0"/>
          </a:p>
        </p:txBody>
      </p:sp>
    </p:spTree>
    <p:extLst>
      <p:ext uri="{BB962C8B-B14F-4D97-AF65-F5344CB8AC3E}">
        <p14:creationId xmlns:p14="http://schemas.microsoft.com/office/powerpoint/2010/main" val="20839587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a:t>Click to edit Master title style</a:t>
            </a:r>
          </a:p>
        </p:txBody>
      </p:sp>
      <p:sp>
        <p:nvSpPr>
          <p:cNvPr id="3" name="Date Placeholder 13">
            <a:extLst>
              <a:ext uri="{FF2B5EF4-FFF2-40B4-BE49-F238E27FC236}">
                <a16:creationId xmlns:a16="http://schemas.microsoft.com/office/drawing/2014/main" id="{A0050A66-C427-9BE3-34FB-D30B12A3D48C}"/>
              </a:ext>
            </a:extLst>
          </p:cNvPr>
          <p:cNvSpPr>
            <a:spLocks noGrp="1"/>
          </p:cNvSpPr>
          <p:nvPr>
            <p:ph type="dt" sz="half" idx="10"/>
          </p:nvPr>
        </p:nvSpPr>
        <p:spPr>
          <a:xfrm>
            <a:off x="6096000" y="6248400"/>
            <a:ext cx="2667000" cy="365125"/>
          </a:xfrm>
          <a:prstGeom prst="rect">
            <a:avLst/>
          </a:prstGeom>
        </p:spPr>
        <p:txBody>
          <a:bodyPr/>
          <a:lstStyle>
            <a:lvl1pPr>
              <a:defRPr/>
            </a:lvl1pPr>
          </a:lstStyle>
          <a:p>
            <a:pPr>
              <a:defRPr/>
            </a:pPr>
            <a:fld id="{2CBA8B8A-E840-47EC-A4EC-20A0DEEFE4EB}" type="datetimeFigureOut">
              <a:rPr lang="en-US"/>
              <a:pPr>
                <a:defRPr/>
              </a:pPr>
              <a:t>1/17/2024</a:t>
            </a:fld>
            <a:endParaRPr lang="en-US" dirty="0"/>
          </a:p>
        </p:txBody>
      </p:sp>
      <p:sp>
        <p:nvSpPr>
          <p:cNvPr id="4" name="Footer Placeholder 2">
            <a:extLst>
              <a:ext uri="{FF2B5EF4-FFF2-40B4-BE49-F238E27FC236}">
                <a16:creationId xmlns:a16="http://schemas.microsoft.com/office/drawing/2014/main" id="{4CA0DBEC-96EA-C3FF-FE99-E0C282CF3B19}"/>
              </a:ext>
            </a:extLst>
          </p:cNvPr>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dirty="0"/>
          </a:p>
        </p:txBody>
      </p:sp>
      <p:sp>
        <p:nvSpPr>
          <p:cNvPr id="5" name="Slide Number Placeholder 22">
            <a:extLst>
              <a:ext uri="{FF2B5EF4-FFF2-40B4-BE49-F238E27FC236}">
                <a16:creationId xmlns:a16="http://schemas.microsoft.com/office/drawing/2014/main" id="{B8F75F50-22B9-09E2-D39B-EEC9560EBEF2}"/>
              </a:ext>
            </a:extLst>
          </p:cNvPr>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F594CA5-D756-49C8-A5D7-046FFAE7A8DE}" type="slidenum">
              <a:rPr lang="en-US" altLang="en-US"/>
              <a:pPr>
                <a:defRPr/>
              </a:pPr>
              <a:t>‹#›</a:t>
            </a:fld>
            <a:endParaRPr lang="en-US" altLang="en-US" dirty="0"/>
          </a:p>
        </p:txBody>
      </p:sp>
    </p:spTree>
    <p:extLst>
      <p:ext uri="{BB962C8B-B14F-4D97-AF65-F5344CB8AC3E}">
        <p14:creationId xmlns:p14="http://schemas.microsoft.com/office/powerpoint/2010/main" val="42492529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A4B245-3CD7-139A-3302-8F26D9A6DBC6}"/>
              </a:ext>
            </a:extLst>
          </p:cNvPr>
          <p:cNvSpPr>
            <a:spLocks noGrp="1"/>
          </p:cNvSpPr>
          <p:nvPr>
            <p:ph type="dt" sz="half" idx="10"/>
          </p:nvPr>
        </p:nvSpPr>
        <p:spPr>
          <a:xfrm>
            <a:off x="6096000" y="6248400"/>
            <a:ext cx="2667000" cy="365125"/>
          </a:xfrm>
          <a:prstGeom prst="rect">
            <a:avLst/>
          </a:prstGeom>
        </p:spPr>
        <p:txBody>
          <a:bodyPr/>
          <a:lstStyle>
            <a:lvl1pPr>
              <a:defRPr/>
            </a:lvl1pPr>
          </a:lstStyle>
          <a:p>
            <a:pPr>
              <a:defRPr/>
            </a:pPr>
            <a:fld id="{CBC3E919-D6BD-4B79-AD66-50A6334EE9B7}" type="datetimeFigureOut">
              <a:rPr lang="en-US"/>
              <a:pPr>
                <a:defRPr/>
              </a:pPr>
              <a:t>1/17/2024</a:t>
            </a:fld>
            <a:endParaRPr lang="en-US" dirty="0"/>
          </a:p>
        </p:txBody>
      </p:sp>
      <p:sp>
        <p:nvSpPr>
          <p:cNvPr id="3" name="Footer Placeholder 2">
            <a:extLst>
              <a:ext uri="{FF2B5EF4-FFF2-40B4-BE49-F238E27FC236}">
                <a16:creationId xmlns:a16="http://schemas.microsoft.com/office/drawing/2014/main" id="{39AAA2C5-5863-D6ED-8EBC-4C3E384D1F71}"/>
              </a:ext>
            </a:extLst>
          </p:cNvPr>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dirty="0"/>
          </a:p>
        </p:txBody>
      </p:sp>
      <p:sp>
        <p:nvSpPr>
          <p:cNvPr id="4" name="Slide Number Placeholder 3">
            <a:extLst>
              <a:ext uri="{FF2B5EF4-FFF2-40B4-BE49-F238E27FC236}">
                <a16:creationId xmlns:a16="http://schemas.microsoft.com/office/drawing/2014/main" id="{86236B0A-C1DB-8AB5-5BDE-767B7F0BEF7C}"/>
              </a:ext>
            </a:extLst>
          </p:cNvPr>
          <p:cNvSpPr>
            <a:spLocks noGrp="1"/>
          </p:cNvSpPr>
          <p:nvPr>
            <p:ph type="sldNum" sz="quarter" idx="12"/>
          </p:nvPr>
        </p:nvSpPr>
        <p:spPr>
          <a:xfrm>
            <a:off x="0" y="6248400"/>
            <a:ext cx="533400" cy="381000"/>
          </a:xfrm>
          <a:prstGeom prst="rect">
            <a:avLst/>
          </a:prstGeom>
        </p:spPr>
        <p:txBody>
          <a:bodyPr vert="horz" wrap="square" lIns="91440" tIns="45720" rIns="91440" bIns="45720" numCol="1" anchor="t" anchorCtr="0" compatLnSpc="1">
            <a:prstTxWarp prst="textNoShape">
              <a:avLst/>
            </a:prstTxWarp>
          </a:bodyPr>
          <a:lstStyle>
            <a:lvl1pPr>
              <a:defRPr>
                <a:solidFill>
                  <a:schemeClr val="tx2"/>
                </a:solidFill>
              </a:defRPr>
            </a:lvl1pPr>
          </a:lstStyle>
          <a:p>
            <a:pPr>
              <a:defRPr/>
            </a:pPr>
            <a:fld id="{ED9D0B8E-86EF-438F-85AA-B25960E4E207}" type="slidenum">
              <a:rPr lang="en-US" altLang="en-US"/>
              <a:pPr>
                <a:defRPr/>
              </a:pPr>
              <a:t>‹#›</a:t>
            </a:fld>
            <a:endParaRPr lang="en-US" altLang="en-US" dirty="0"/>
          </a:p>
        </p:txBody>
      </p:sp>
    </p:spTree>
    <p:extLst>
      <p:ext uri="{BB962C8B-B14F-4D97-AF65-F5344CB8AC3E}">
        <p14:creationId xmlns:p14="http://schemas.microsoft.com/office/powerpoint/2010/main" val="77430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13">
            <a:extLst>
              <a:ext uri="{FF2B5EF4-FFF2-40B4-BE49-F238E27FC236}">
                <a16:creationId xmlns:a16="http://schemas.microsoft.com/office/drawing/2014/main" id="{59C910D6-E0F1-0738-8203-AD40EC6102EF}"/>
              </a:ext>
            </a:extLst>
          </p:cNvPr>
          <p:cNvSpPr>
            <a:spLocks noGrp="1"/>
          </p:cNvSpPr>
          <p:nvPr>
            <p:ph type="dt" sz="half" idx="10"/>
          </p:nvPr>
        </p:nvSpPr>
        <p:spPr/>
        <p:txBody>
          <a:bodyPr/>
          <a:lstStyle>
            <a:lvl1pPr>
              <a:defRPr/>
            </a:lvl1pPr>
          </a:lstStyle>
          <a:p>
            <a:pPr>
              <a:defRPr/>
            </a:pPr>
            <a:fld id="{2471B971-6A0B-4326-91D7-EA15396792AA}" type="datetimeFigureOut">
              <a:rPr lang="en-US"/>
              <a:pPr>
                <a:defRPr/>
              </a:pPr>
              <a:t>1/17/2024</a:t>
            </a:fld>
            <a:endParaRPr lang="en-US" dirty="0"/>
          </a:p>
        </p:txBody>
      </p:sp>
      <p:sp>
        <p:nvSpPr>
          <p:cNvPr id="4" name="Footer Placeholder 2">
            <a:extLst>
              <a:ext uri="{FF2B5EF4-FFF2-40B4-BE49-F238E27FC236}">
                <a16:creationId xmlns:a16="http://schemas.microsoft.com/office/drawing/2014/main" id="{965ACFEF-466C-5D68-362E-607C4DC9A212}"/>
              </a:ext>
            </a:extLst>
          </p:cNvPr>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310447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31C869-AE0B-5535-693B-A71950C61A8B}"/>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DB0A485C-9680-CD6B-344C-10E2AEEEFAFD}"/>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47D43C4B-84C1-DBF5-3165-CBB957434D7E}"/>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F1E217ED-AD5B-686F-45F9-F3E8DAE741AF}"/>
              </a:ext>
            </a:extLst>
          </p:cNvPr>
          <p:cNvSpPr>
            <a:spLocks noGrp="1"/>
          </p:cNvSpPr>
          <p:nvPr>
            <p:ph type="dt" sz="half" idx="10"/>
          </p:nvPr>
        </p:nvSpPr>
        <p:spPr/>
        <p:txBody>
          <a:bodyPr/>
          <a:lstStyle>
            <a:lvl1pPr>
              <a:defRPr/>
            </a:lvl1pPr>
          </a:lstStyle>
          <a:p>
            <a:pPr>
              <a:defRPr/>
            </a:pPr>
            <a:fld id="{BEBA799B-8BE8-4964-869E-F9210C46ABB4}" type="datetimeFigureOut">
              <a:rPr lang="en-US"/>
              <a:pPr>
                <a:defRPr/>
              </a:pPr>
              <a:t>1/17/2024</a:t>
            </a:fld>
            <a:endParaRPr lang="en-US" dirty="0"/>
          </a:p>
        </p:txBody>
      </p:sp>
      <p:sp>
        <p:nvSpPr>
          <p:cNvPr id="8" name="Slide Number Placeholder 12">
            <a:extLst>
              <a:ext uri="{FF2B5EF4-FFF2-40B4-BE49-F238E27FC236}">
                <a16:creationId xmlns:a16="http://schemas.microsoft.com/office/drawing/2014/main" id="{25CE9199-9110-3413-DB63-1DF515E3715F}"/>
              </a:ext>
            </a:extLst>
          </p:cNvPr>
          <p:cNvSpPr>
            <a:spLocks noGrp="1"/>
          </p:cNvSpPr>
          <p:nvPr>
            <p:ph type="sldNum" sz="quarter" idx="11"/>
          </p:nvPr>
        </p:nvSpPr>
        <p:spPr>
          <a:xfrm>
            <a:off x="0" y="1752600"/>
            <a:ext cx="1295400" cy="701675"/>
          </a:xfrm>
          <a:prstGeom prst="rect">
            <a:avLst/>
          </a:prstGeom>
        </p:spPr>
        <p:txBody>
          <a:bodyPr vert="horz" wrap="square" lIns="91440" tIns="45720" rIns="91440" bIns="45720" numCol="1" anchor="t" anchorCtr="0" compatLnSpc="1">
            <a:prstTxWarp prst="textNoShape">
              <a:avLst/>
            </a:prstTxWarp>
            <a:noAutofit/>
          </a:bodyPr>
          <a:lstStyle>
            <a:lvl1pPr>
              <a:defRPr sz="2400"/>
            </a:lvl1pPr>
          </a:lstStyle>
          <a:p>
            <a:pPr>
              <a:defRPr/>
            </a:pPr>
            <a:fld id="{151782B6-BB1A-4022-9F0F-33F975A7E759}" type="slidenum">
              <a:rPr lang="en-US" altLang="en-US"/>
              <a:pPr>
                <a:defRPr/>
              </a:pPr>
              <a:t>‹#›</a:t>
            </a:fld>
            <a:endParaRPr lang="en-US" altLang="en-US" dirty="0"/>
          </a:p>
        </p:txBody>
      </p:sp>
      <p:sp>
        <p:nvSpPr>
          <p:cNvPr id="9" name="Footer Placeholder 13">
            <a:extLst>
              <a:ext uri="{FF2B5EF4-FFF2-40B4-BE49-F238E27FC236}">
                <a16:creationId xmlns:a16="http://schemas.microsoft.com/office/drawing/2014/main" id="{B63C64EE-91C3-97D9-A44A-E9C106F7704F}"/>
              </a:ext>
            </a:extLst>
          </p:cNvPr>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28429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7">
            <a:extLst>
              <a:ext uri="{FF2B5EF4-FFF2-40B4-BE49-F238E27FC236}">
                <a16:creationId xmlns:a16="http://schemas.microsoft.com/office/drawing/2014/main" id="{EFB1CAAB-12D3-6435-B59D-91ED8ACA7525}"/>
              </a:ext>
            </a:extLst>
          </p:cNvPr>
          <p:cNvSpPr>
            <a:spLocks noGrp="1"/>
          </p:cNvSpPr>
          <p:nvPr>
            <p:ph type="dt" sz="half" idx="10"/>
          </p:nvPr>
        </p:nvSpPr>
        <p:spPr/>
        <p:txBody>
          <a:bodyPr rtlCol="0"/>
          <a:lstStyle>
            <a:lvl1pPr>
              <a:defRPr/>
            </a:lvl1pPr>
          </a:lstStyle>
          <a:p>
            <a:pPr>
              <a:defRPr/>
            </a:pPr>
            <a:fld id="{9CC5C85F-EE8E-448D-95AE-9846081BBF09}" type="datetimeFigureOut">
              <a:rPr lang="en-US"/>
              <a:pPr>
                <a:defRPr/>
              </a:pPr>
              <a:t>1/17/2024</a:t>
            </a:fld>
            <a:endParaRPr lang="en-US" dirty="0"/>
          </a:p>
        </p:txBody>
      </p:sp>
      <p:sp>
        <p:nvSpPr>
          <p:cNvPr id="4" name="Slide Number Placeholder 9">
            <a:extLst>
              <a:ext uri="{FF2B5EF4-FFF2-40B4-BE49-F238E27FC236}">
                <a16:creationId xmlns:a16="http://schemas.microsoft.com/office/drawing/2014/main" id="{DABFB7C1-BD1B-FC81-F8C9-866BF8A6518C}"/>
              </a:ext>
            </a:extLst>
          </p:cNvPr>
          <p:cNvSpPr>
            <a:spLocks noGrp="1"/>
          </p:cNvSpPr>
          <p:nvPr>
            <p:ph type="sldNum" sz="quarter" idx="11"/>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58F4797-0BA5-4D83-9FCD-06BB189103CD}" type="slidenum">
              <a:rPr lang="en-US" altLang="en-US"/>
              <a:pPr>
                <a:defRPr/>
              </a:pPr>
              <a:t>‹#›</a:t>
            </a:fld>
            <a:endParaRPr lang="en-US" altLang="en-US" dirty="0"/>
          </a:p>
        </p:txBody>
      </p:sp>
      <p:sp>
        <p:nvSpPr>
          <p:cNvPr id="5" name="Footer Placeholder 11">
            <a:extLst>
              <a:ext uri="{FF2B5EF4-FFF2-40B4-BE49-F238E27FC236}">
                <a16:creationId xmlns:a16="http://schemas.microsoft.com/office/drawing/2014/main" id="{5E21BAD7-C086-4913-A55C-1597C0EE22AF}"/>
              </a:ext>
            </a:extLst>
          </p:cNvPr>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419003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a:prstGeom prst="rect">
            <a:avLst/>
          </a:prstGeo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3" name="Date Placeholder 9">
            <a:extLst>
              <a:ext uri="{FF2B5EF4-FFF2-40B4-BE49-F238E27FC236}">
                <a16:creationId xmlns:a16="http://schemas.microsoft.com/office/drawing/2014/main" id="{D1537C01-8B2E-BE10-DC5D-79565924D9CF}"/>
              </a:ext>
            </a:extLst>
          </p:cNvPr>
          <p:cNvSpPr>
            <a:spLocks noGrp="1"/>
          </p:cNvSpPr>
          <p:nvPr>
            <p:ph type="dt" sz="half" idx="10"/>
          </p:nvPr>
        </p:nvSpPr>
        <p:spPr/>
        <p:txBody>
          <a:bodyPr rtlCol="0"/>
          <a:lstStyle>
            <a:lvl1pPr>
              <a:defRPr/>
            </a:lvl1pPr>
          </a:lstStyle>
          <a:p>
            <a:pPr>
              <a:defRPr/>
            </a:pPr>
            <a:fld id="{B182990E-71D6-49BC-83C8-D600BDE3EACC}" type="datetimeFigureOut">
              <a:rPr lang="en-US"/>
              <a:pPr>
                <a:defRPr/>
              </a:pPr>
              <a:t>1/17/2024</a:t>
            </a:fld>
            <a:endParaRPr lang="en-US" dirty="0"/>
          </a:p>
        </p:txBody>
      </p:sp>
      <p:sp>
        <p:nvSpPr>
          <p:cNvPr id="4" name="Slide Number Placeholder 11">
            <a:extLst>
              <a:ext uri="{FF2B5EF4-FFF2-40B4-BE49-F238E27FC236}">
                <a16:creationId xmlns:a16="http://schemas.microsoft.com/office/drawing/2014/main" id="{C5462FC6-85BB-52D1-79DB-C808EC8101C9}"/>
              </a:ext>
            </a:extLst>
          </p:cNvPr>
          <p:cNvSpPr>
            <a:spLocks noGrp="1"/>
          </p:cNvSpPr>
          <p:nvPr>
            <p:ph type="sldNum" sz="quarter" idx="11"/>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C10C52-6172-4FC0-931A-77EDED3AA6D7}" type="slidenum">
              <a:rPr lang="en-US" altLang="en-US"/>
              <a:pPr>
                <a:defRPr/>
              </a:pPr>
              <a:t>‹#›</a:t>
            </a:fld>
            <a:endParaRPr lang="en-US" altLang="en-US" dirty="0"/>
          </a:p>
        </p:txBody>
      </p:sp>
      <p:sp>
        <p:nvSpPr>
          <p:cNvPr id="5" name="Footer Placeholder 13">
            <a:extLst>
              <a:ext uri="{FF2B5EF4-FFF2-40B4-BE49-F238E27FC236}">
                <a16:creationId xmlns:a16="http://schemas.microsoft.com/office/drawing/2014/main" id="{1DE134D0-256D-CABF-DC17-D85C00B7F34B}"/>
              </a:ext>
            </a:extLst>
          </p:cNvPr>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395814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a:prstGeom prst="rect">
            <a:avLst/>
          </a:prstGeom>
        </p:spPr>
        <p:txBody>
          <a:bodyPr/>
          <a:lstStyle/>
          <a:p>
            <a:r>
              <a:rPr lang="en-US"/>
              <a:t>Click to edit Master title style</a:t>
            </a:r>
          </a:p>
        </p:txBody>
      </p:sp>
      <p:sp>
        <p:nvSpPr>
          <p:cNvPr id="3" name="Date Placeholder 13">
            <a:extLst>
              <a:ext uri="{FF2B5EF4-FFF2-40B4-BE49-F238E27FC236}">
                <a16:creationId xmlns:a16="http://schemas.microsoft.com/office/drawing/2014/main" id="{ACAFDEC8-3FD6-DF73-BE40-8690B290D26D}"/>
              </a:ext>
            </a:extLst>
          </p:cNvPr>
          <p:cNvSpPr>
            <a:spLocks noGrp="1"/>
          </p:cNvSpPr>
          <p:nvPr>
            <p:ph type="dt" sz="half" idx="10"/>
          </p:nvPr>
        </p:nvSpPr>
        <p:spPr/>
        <p:txBody>
          <a:bodyPr/>
          <a:lstStyle>
            <a:lvl1pPr>
              <a:defRPr/>
            </a:lvl1pPr>
          </a:lstStyle>
          <a:p>
            <a:pPr>
              <a:defRPr/>
            </a:pPr>
            <a:fld id="{32610606-B07C-486D-A4A7-7DE4A6000F50}" type="datetimeFigureOut">
              <a:rPr lang="en-US"/>
              <a:pPr>
                <a:defRPr/>
              </a:pPr>
              <a:t>1/17/2024</a:t>
            </a:fld>
            <a:endParaRPr lang="en-US" dirty="0"/>
          </a:p>
        </p:txBody>
      </p:sp>
      <p:sp>
        <p:nvSpPr>
          <p:cNvPr id="4" name="Footer Placeholder 2">
            <a:extLst>
              <a:ext uri="{FF2B5EF4-FFF2-40B4-BE49-F238E27FC236}">
                <a16:creationId xmlns:a16="http://schemas.microsoft.com/office/drawing/2014/main" id="{77A2A8F7-BB09-C638-A047-AD6C249B4E2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22">
            <a:extLst>
              <a:ext uri="{FF2B5EF4-FFF2-40B4-BE49-F238E27FC236}">
                <a16:creationId xmlns:a16="http://schemas.microsoft.com/office/drawing/2014/main" id="{93F6DA5F-E9FB-42E4-A518-468789781778}"/>
              </a:ext>
            </a:extLst>
          </p:cNvPr>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5EF7514-61A6-4EAC-A2CF-166A36D380F9}" type="slidenum">
              <a:rPr lang="en-US" altLang="en-US"/>
              <a:pPr>
                <a:defRPr/>
              </a:pPr>
              <a:t>‹#›</a:t>
            </a:fld>
            <a:endParaRPr lang="en-US" altLang="en-US" dirty="0"/>
          </a:p>
        </p:txBody>
      </p:sp>
    </p:spTree>
    <p:extLst>
      <p:ext uri="{BB962C8B-B14F-4D97-AF65-F5344CB8AC3E}">
        <p14:creationId xmlns:p14="http://schemas.microsoft.com/office/powerpoint/2010/main" val="388574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B3BA60-8A67-6F8C-0808-3473FB932758}"/>
              </a:ext>
            </a:extLst>
          </p:cNvPr>
          <p:cNvSpPr>
            <a:spLocks noGrp="1"/>
          </p:cNvSpPr>
          <p:nvPr>
            <p:ph type="dt" sz="half" idx="10"/>
          </p:nvPr>
        </p:nvSpPr>
        <p:spPr/>
        <p:txBody>
          <a:bodyPr/>
          <a:lstStyle>
            <a:lvl1pPr>
              <a:defRPr/>
            </a:lvl1pPr>
          </a:lstStyle>
          <a:p>
            <a:pPr>
              <a:defRPr/>
            </a:pPr>
            <a:fld id="{1AE94F24-B4EE-4075-AA92-0B560F7A1D87}" type="datetimeFigureOut">
              <a:rPr lang="en-US"/>
              <a:pPr>
                <a:defRPr/>
              </a:pPr>
              <a:t>1/17/2024</a:t>
            </a:fld>
            <a:endParaRPr lang="en-US" dirty="0"/>
          </a:p>
        </p:txBody>
      </p:sp>
      <p:sp>
        <p:nvSpPr>
          <p:cNvPr id="3" name="Footer Placeholder 2">
            <a:extLst>
              <a:ext uri="{FF2B5EF4-FFF2-40B4-BE49-F238E27FC236}">
                <a16:creationId xmlns:a16="http://schemas.microsoft.com/office/drawing/2014/main" id="{A2B93FFF-F1F3-C3FA-91EB-23CDE0156534}"/>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3">
            <a:extLst>
              <a:ext uri="{FF2B5EF4-FFF2-40B4-BE49-F238E27FC236}">
                <a16:creationId xmlns:a16="http://schemas.microsoft.com/office/drawing/2014/main" id="{A7B52442-F9C9-E6E4-D52D-FB60098EE114}"/>
              </a:ext>
            </a:extLst>
          </p:cNvPr>
          <p:cNvSpPr>
            <a:spLocks noGrp="1"/>
          </p:cNvSpPr>
          <p:nvPr>
            <p:ph type="sldNum" sz="quarter" idx="12"/>
          </p:nvPr>
        </p:nvSpPr>
        <p:spPr>
          <a:xfrm>
            <a:off x="0" y="6248400"/>
            <a:ext cx="533400" cy="381000"/>
          </a:xfrm>
          <a:prstGeom prst="rect">
            <a:avLst/>
          </a:prstGeom>
        </p:spPr>
        <p:txBody>
          <a:bodyPr vert="horz" wrap="square" lIns="91440" tIns="45720" rIns="91440" bIns="45720" numCol="1" anchor="t" anchorCtr="0" compatLnSpc="1">
            <a:prstTxWarp prst="textNoShape">
              <a:avLst/>
            </a:prstTxWarp>
          </a:bodyPr>
          <a:lstStyle>
            <a:lvl1pPr>
              <a:defRPr>
                <a:solidFill>
                  <a:schemeClr val="tx2"/>
                </a:solidFill>
              </a:defRPr>
            </a:lvl1pPr>
          </a:lstStyle>
          <a:p>
            <a:pPr>
              <a:defRPr/>
            </a:pPr>
            <a:fld id="{028EA5A2-99D3-444D-87E3-D851264CF4F4}" type="slidenum">
              <a:rPr lang="en-US" altLang="en-US"/>
              <a:pPr>
                <a:defRPr/>
              </a:pPr>
              <a:t>‹#›</a:t>
            </a:fld>
            <a:endParaRPr lang="en-US" altLang="en-US" dirty="0"/>
          </a:p>
        </p:txBody>
      </p:sp>
    </p:spTree>
    <p:extLst>
      <p:ext uri="{BB962C8B-B14F-4D97-AF65-F5344CB8AC3E}">
        <p14:creationId xmlns:p14="http://schemas.microsoft.com/office/powerpoint/2010/main" val="15999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image" Target="../media/image5.png"/><Relationship Id="rId4" Type="http://schemas.openxmlformats.org/officeDocument/2006/relationships/slideLayout" Target="../slideLayouts/slideLayout28.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12">
            <a:extLst>
              <a:ext uri="{FF2B5EF4-FFF2-40B4-BE49-F238E27FC236}">
                <a16:creationId xmlns:a16="http://schemas.microsoft.com/office/drawing/2014/main" id="{4531016E-691C-2BD7-0459-AE182D46FC3E}"/>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7D85D9B7-F58B-B58A-B177-3372797F371B}"/>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B56B9E1E-3B81-4062-829D-1BAF76285D16}" type="datetimeFigureOut">
              <a:rPr lang="en-US"/>
              <a:pPr>
                <a:defRPr/>
              </a:pPr>
              <a:t>1/17/2024</a:t>
            </a:fld>
            <a:endParaRPr lang="en-US" dirty="0"/>
          </a:p>
        </p:txBody>
      </p:sp>
      <p:sp>
        <p:nvSpPr>
          <p:cNvPr id="3" name="Footer Placeholder 2">
            <a:extLst>
              <a:ext uri="{FF2B5EF4-FFF2-40B4-BE49-F238E27FC236}">
                <a16:creationId xmlns:a16="http://schemas.microsoft.com/office/drawing/2014/main" id="{66539F0E-BC22-20CC-C26F-B76B695C5B74}"/>
              </a:ext>
            </a:extLst>
          </p:cNvPr>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dirty="0"/>
          </a:p>
        </p:txBody>
      </p:sp>
      <p:pic>
        <p:nvPicPr>
          <p:cNvPr id="1029" name="Picture 4">
            <a:extLst>
              <a:ext uri="{FF2B5EF4-FFF2-40B4-BE49-F238E27FC236}">
                <a16:creationId xmlns:a16="http://schemas.microsoft.com/office/drawing/2014/main" id="{05877048-A33A-D93D-B4B0-7F31FBB3B54E}"/>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60375" y="257175"/>
            <a:ext cx="84582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343" r:id="rId1"/>
    <p:sldLayoutId id="2147488340" r:id="rId2"/>
    <p:sldLayoutId id="2147488341" r:id="rId3"/>
    <p:sldLayoutId id="2147488342" r:id="rId4"/>
    <p:sldLayoutId id="2147488344" r:id="rId5"/>
    <p:sldLayoutId id="2147488345" r:id="rId6"/>
    <p:sldLayoutId id="2147488346" r:id="rId7"/>
    <p:sldLayoutId id="2147488347" r:id="rId8"/>
    <p:sldLayoutId id="2147488348" r:id="rId9"/>
    <p:sldLayoutId id="2147488349" r:id="rId10"/>
    <p:sldLayoutId id="2147488350" r:id="rId11"/>
    <p:sldLayoutId id="2147488351" r:id="rId12"/>
    <p:sldLayoutId id="2147488352"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9BACB"/>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Placeholder 2">
            <a:extLst>
              <a:ext uri="{FF2B5EF4-FFF2-40B4-BE49-F238E27FC236}">
                <a16:creationId xmlns:a16="http://schemas.microsoft.com/office/drawing/2014/main" id="{E8774913-2680-1DAB-9EB4-282DFDDE1825}"/>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AD6C26C4-2CAE-57DF-60ED-F1454692413C}"/>
              </a:ext>
            </a:extLst>
          </p:cNvPr>
          <p:cNvSpPr>
            <a:spLocks noGrp="1"/>
          </p:cNvSpPr>
          <p:nvPr>
            <p:ph type="sldNum" sz="quarter" idx="4"/>
          </p:nvPr>
        </p:nvSpPr>
        <p:spPr>
          <a:xfrm>
            <a:off x="628650" y="6356350"/>
            <a:ext cx="7886700" cy="365125"/>
          </a:xfrm>
          <a:prstGeom prst="rect">
            <a:avLst/>
          </a:prstGeom>
        </p:spPr>
        <p:txBody>
          <a:bodyPr vert="horz" lIns="91440" tIns="45720" rIns="91440" bIns="45720" rtlCol="0" anchor="ctr"/>
          <a:lstStyle>
            <a:lvl1pPr algn="r">
              <a:defRPr sz="1200" i="1">
                <a:solidFill>
                  <a:schemeClr val="tx1">
                    <a:tint val="75000"/>
                  </a:schemeClr>
                </a:solidFill>
              </a:defRPr>
            </a:lvl1pPr>
          </a:lstStyle>
          <a:p>
            <a:pPr>
              <a:defRPr/>
            </a:pPr>
            <a:r>
              <a:rPr lang="en-US" dirty="0"/>
              <a:t>Technology Solutions for Mississippi Government</a:t>
            </a:r>
          </a:p>
        </p:txBody>
      </p:sp>
      <p:pic>
        <p:nvPicPr>
          <p:cNvPr id="2052" name="Picture 7">
            <a:extLst>
              <a:ext uri="{FF2B5EF4-FFF2-40B4-BE49-F238E27FC236}">
                <a16:creationId xmlns:a16="http://schemas.microsoft.com/office/drawing/2014/main" id="{B03CBB2F-F2E6-739C-26FB-FB1791C79243}"/>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28650" y="457200"/>
            <a:ext cx="78867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353" r:id="rId1"/>
    <p:sldLayoutId id="2147488354" r:id="rId2"/>
    <p:sldLayoutId id="2147488355" r:id="rId3"/>
    <p:sldLayoutId id="2147488356" r:id="rId4"/>
    <p:sldLayoutId id="2147488357" r:id="rId5"/>
    <p:sldLayoutId id="2147488358" r:id="rId6"/>
    <p:sldLayoutId id="2147488359" r:id="rId7"/>
    <p:sldLayoutId id="2147488360" r:id="rId8"/>
    <p:sldLayoutId id="2147488361" r:id="rId9"/>
    <p:sldLayoutId id="2147488362" r:id="rId10"/>
    <p:sldLayoutId id="214748836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ext Placeholder 12">
            <a:extLst>
              <a:ext uri="{FF2B5EF4-FFF2-40B4-BE49-F238E27FC236}">
                <a16:creationId xmlns:a16="http://schemas.microsoft.com/office/drawing/2014/main" id="{8F1C729B-A703-23B3-6646-373C652B4F1F}"/>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1">
            <a:extLst>
              <a:ext uri="{FF2B5EF4-FFF2-40B4-BE49-F238E27FC236}">
                <a16:creationId xmlns:a16="http://schemas.microsoft.com/office/drawing/2014/main" id="{8F067503-B1A6-F417-04FF-94C70D3A37F6}"/>
              </a:ext>
            </a:extLst>
          </p:cNvPr>
          <p:cNvSpPr/>
          <p:nvPr userDrawn="1"/>
        </p:nvSpPr>
        <p:spPr>
          <a:xfrm>
            <a:off x="0" y="1295400"/>
            <a:ext cx="9144000" cy="76200"/>
          </a:xfrm>
          <a:prstGeom prst="rect">
            <a:avLst/>
          </a:prstGeom>
          <a:gradFill>
            <a:gsLst>
              <a:gs pos="74000">
                <a:srgbClr val="4A6183"/>
              </a:gs>
              <a:gs pos="55000">
                <a:srgbClr val="003D60"/>
              </a:gs>
              <a:gs pos="100000">
                <a:srgbClr val="D9F1FF"/>
              </a:gs>
            </a:gsLst>
            <a:lin ang="5400000" scaled="0"/>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076" name="Picture 3">
            <a:extLst>
              <a:ext uri="{FF2B5EF4-FFF2-40B4-BE49-F238E27FC236}">
                <a16:creationId xmlns:a16="http://schemas.microsoft.com/office/drawing/2014/main" id="{3AA99C8D-DF60-B1F5-B815-98BDEED833E3}"/>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40688" y="6146800"/>
            <a:ext cx="7254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C6F49121-E88D-BF9D-4714-ACFC9B1E3468}"/>
              </a:ext>
            </a:extLst>
          </p:cNvPr>
          <p:cNvSpPr txBox="1"/>
          <p:nvPr userDrawn="1"/>
        </p:nvSpPr>
        <p:spPr>
          <a:xfrm>
            <a:off x="612775" y="6248400"/>
            <a:ext cx="7140575" cy="415925"/>
          </a:xfrm>
          <a:prstGeom prst="rect">
            <a:avLst/>
          </a:prstGeom>
          <a:noFill/>
        </p:spPr>
        <p:txBody>
          <a:bodyPr>
            <a:spAutoFit/>
          </a:bodyPr>
          <a:lstStyle/>
          <a:p>
            <a:pPr algn="r">
              <a:defRPr/>
            </a:pPr>
            <a:r>
              <a:rPr lang="en-US" sz="1050" i="1" dirty="0">
                <a:solidFill>
                  <a:srgbClr val="BD5627"/>
                </a:solidFill>
                <a:latin typeface="Adobe Fan Heiti Std B" panose="020B0700000000000000" pitchFamily="34" charset="-128"/>
                <a:ea typeface="Adobe Fan Heiti Std B" panose="020B0700000000000000" pitchFamily="34" charset="-128"/>
              </a:rPr>
              <a:t>Technology Solutions for</a:t>
            </a:r>
          </a:p>
          <a:p>
            <a:pPr algn="r">
              <a:defRPr/>
            </a:pPr>
            <a:r>
              <a:rPr lang="en-US" sz="1050" i="1" dirty="0">
                <a:solidFill>
                  <a:srgbClr val="BD5627"/>
                </a:solidFill>
                <a:latin typeface="Adobe Fan Heiti Std B" panose="020B0700000000000000" pitchFamily="34" charset="-128"/>
                <a:ea typeface="Adobe Fan Heiti Std B" panose="020B0700000000000000" pitchFamily="34" charset="-128"/>
              </a:rPr>
              <a:t> Mississippi Government</a:t>
            </a:r>
          </a:p>
        </p:txBody>
      </p:sp>
      <p:cxnSp>
        <p:nvCxnSpPr>
          <p:cNvPr id="8" name="Straight Connector 7">
            <a:extLst>
              <a:ext uri="{FF2B5EF4-FFF2-40B4-BE49-F238E27FC236}">
                <a16:creationId xmlns:a16="http://schemas.microsoft.com/office/drawing/2014/main" id="{A9F91B4A-9D50-4AD5-14AB-C0C3E40FC938}"/>
              </a:ext>
            </a:extLst>
          </p:cNvPr>
          <p:cNvCxnSpPr/>
          <p:nvPr userDrawn="1"/>
        </p:nvCxnSpPr>
        <p:spPr>
          <a:xfrm>
            <a:off x="7848600" y="6205538"/>
            <a:ext cx="0" cy="458787"/>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8364" r:id="rId1"/>
    <p:sldLayoutId id="2147488365" r:id="rId2"/>
    <p:sldLayoutId id="2147488366" r:id="rId3"/>
    <p:sldLayoutId id="2147488367" r:id="rId4"/>
    <p:sldLayoutId id="2147488368" r:id="rId5"/>
    <p:sldLayoutId id="2147488369" r:id="rId6"/>
    <p:sldLayoutId id="2147488370" r:id="rId7"/>
    <p:sldLayoutId id="2147488371" r:id="rId8"/>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9BACB"/>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hyperlink" Target="http://www.its.ms.gov/" TargetMode="External"/><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2">
            <a:extLst>
              <a:ext uri="{FF2B5EF4-FFF2-40B4-BE49-F238E27FC236}">
                <a16:creationId xmlns:a16="http://schemas.microsoft.com/office/drawing/2014/main" id="{71903B34-7258-23C2-093D-E804E9B9EDF4}"/>
              </a:ext>
            </a:extLst>
          </p:cNvPr>
          <p:cNvSpPr>
            <a:spLocks noGrp="1"/>
          </p:cNvSpPr>
          <p:nvPr>
            <p:ph type="ctrTitle"/>
          </p:nvPr>
        </p:nvSpPr>
        <p:spPr bwMode="auto">
          <a:xfrm>
            <a:off x="0" y="2057400"/>
            <a:ext cx="9144000" cy="320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sz="3600" b="1" cap="none" dirty="0">
                <a:solidFill>
                  <a:srgbClr val="003D60"/>
                </a:solidFill>
                <a:latin typeface="Arial" panose="020B0604020202020204" pitchFamily="34" charset="0"/>
                <a:cs typeface="Arial" panose="020B0604020202020204" pitchFamily="34" charset="0"/>
              </a:rPr>
              <a:t>RFP No. 4544</a:t>
            </a:r>
            <a:br>
              <a:rPr lang="en-US" altLang="en-US" sz="3600" b="1" cap="none" dirty="0">
                <a:solidFill>
                  <a:srgbClr val="003D60"/>
                </a:solidFill>
                <a:latin typeface="Arial" panose="020B0604020202020204" pitchFamily="34" charset="0"/>
                <a:cs typeface="Arial" panose="020B0604020202020204" pitchFamily="34" charset="0"/>
              </a:rPr>
            </a:br>
            <a:br>
              <a:rPr lang="en-US" altLang="en-US" sz="3600" b="1" cap="none" dirty="0">
                <a:solidFill>
                  <a:srgbClr val="003D60"/>
                </a:solidFill>
                <a:latin typeface="Arial" panose="020B0604020202020204" pitchFamily="34" charset="0"/>
                <a:cs typeface="Arial" panose="020B0604020202020204" pitchFamily="34" charset="0"/>
              </a:rPr>
            </a:br>
            <a:r>
              <a:rPr lang="en-US" altLang="en-US" sz="3600" cap="none" dirty="0">
                <a:solidFill>
                  <a:srgbClr val="003D60"/>
                </a:solidFill>
                <a:latin typeface="Arial" panose="020B0604020202020204" pitchFamily="34" charset="0"/>
                <a:cs typeface="Arial" panose="020B0604020202020204" pitchFamily="34" charset="0"/>
              </a:rPr>
              <a:t>Mississippi</a:t>
            </a:r>
            <a:r>
              <a:rPr lang="en-US" altLang="en-US" sz="3600" b="1" cap="none" dirty="0">
                <a:solidFill>
                  <a:srgbClr val="003D60"/>
                </a:solidFill>
                <a:latin typeface="Arial" panose="020B0604020202020204" pitchFamily="34" charset="0"/>
                <a:cs typeface="Arial" panose="020B0604020202020204" pitchFamily="34" charset="0"/>
              </a:rPr>
              <a:t> </a:t>
            </a:r>
            <a:r>
              <a:rPr lang="en-US" altLang="en-US" sz="3600" cap="none" dirty="0">
                <a:solidFill>
                  <a:srgbClr val="003D60"/>
                </a:solidFill>
                <a:latin typeface="Arial" panose="020B0604020202020204" pitchFamily="34" charset="0"/>
                <a:cs typeface="Arial" panose="020B0604020202020204" pitchFamily="34" charset="0"/>
              </a:rPr>
              <a:t>Department of Education</a:t>
            </a:r>
            <a:br>
              <a:rPr lang="en-US" altLang="en-US" sz="3600" b="1" cap="none" dirty="0">
                <a:solidFill>
                  <a:srgbClr val="003D60"/>
                </a:solidFill>
                <a:latin typeface="Arial" panose="020B0604020202020204" pitchFamily="34" charset="0"/>
                <a:cs typeface="Arial" panose="020B0604020202020204" pitchFamily="34" charset="0"/>
              </a:rPr>
            </a:br>
            <a:r>
              <a:rPr lang="en-US" altLang="en-US" sz="3600" cap="none" dirty="0">
                <a:solidFill>
                  <a:srgbClr val="003D60"/>
                </a:solidFill>
                <a:latin typeface="Arial" panose="020B0604020202020204" pitchFamily="34" charset="0"/>
                <a:cs typeface="Arial" panose="020B0604020202020204" pitchFamily="34" charset="0"/>
              </a:rPr>
              <a:t>Automated Purchasing System</a:t>
            </a:r>
          </a:p>
        </p:txBody>
      </p:sp>
      <p:sp>
        <p:nvSpPr>
          <p:cNvPr id="35843" name="Subtitle 1">
            <a:extLst>
              <a:ext uri="{FF2B5EF4-FFF2-40B4-BE49-F238E27FC236}">
                <a16:creationId xmlns:a16="http://schemas.microsoft.com/office/drawing/2014/main" id="{FD6AC84F-E942-133F-3AA9-9F02CEE594FE}"/>
              </a:ext>
            </a:extLst>
          </p:cNvPr>
          <p:cNvSpPr>
            <a:spLocks noGrp="1"/>
          </p:cNvSpPr>
          <p:nvPr>
            <p:ph type="subTitle" idx="1"/>
          </p:nvPr>
        </p:nvSpPr>
        <p:spPr>
          <a:xfrm>
            <a:off x="2362200" y="6248400"/>
            <a:ext cx="6705600" cy="533400"/>
          </a:xfrm>
        </p:spPr>
        <p:txBody>
          <a:bodyPr rIns="274320"/>
          <a:lstStyle/>
          <a:p>
            <a:pPr algn="r"/>
            <a:r>
              <a:rPr lang="en-US" altLang="en-US" sz="1800" dirty="0">
                <a:latin typeface="Arial" panose="020B0604020202020204" pitchFamily="34" charset="0"/>
                <a:cs typeface="Arial" panose="020B0604020202020204" pitchFamily="34" charset="0"/>
              </a:rPr>
              <a:t>January 16, 2024</a:t>
            </a:r>
          </a:p>
        </p:txBody>
      </p:sp>
      <p:sp>
        <p:nvSpPr>
          <p:cNvPr id="35844" name="TextBox 1">
            <a:extLst>
              <a:ext uri="{FF2B5EF4-FFF2-40B4-BE49-F238E27FC236}">
                <a16:creationId xmlns:a16="http://schemas.microsoft.com/office/drawing/2014/main" id="{1FDE540A-250D-0664-8B01-003828BE8267}"/>
              </a:ext>
            </a:extLst>
          </p:cNvPr>
          <p:cNvSpPr txBox="1">
            <a:spLocks noChangeArrowheads="1"/>
          </p:cNvSpPr>
          <p:nvPr/>
        </p:nvSpPr>
        <p:spPr bwMode="auto">
          <a:xfrm>
            <a:off x="152400" y="6330950"/>
            <a:ext cx="207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dirty="0">
                <a:solidFill>
                  <a:schemeClr val="bg1"/>
                </a:solidFill>
              </a:rPr>
              <a:t>www.its.ms.gov</a:t>
            </a:r>
          </a:p>
        </p:txBody>
      </p:sp>
    </p:spTree>
  </p:cSld>
  <p:clrMapOvr>
    <a:masterClrMapping/>
  </p:clrMapOvr>
  <p:transition advTm="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8">
            <a:extLst>
              <a:ext uri="{FF2B5EF4-FFF2-40B4-BE49-F238E27FC236}">
                <a16:creationId xmlns:a16="http://schemas.microsoft.com/office/drawing/2014/main" id="{0C37C6CC-07CE-1E3D-C460-61C262B07E1C}"/>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Upcoming Dates</a:t>
            </a:r>
          </a:p>
        </p:txBody>
      </p:sp>
      <p:sp>
        <p:nvSpPr>
          <p:cNvPr id="48131" name="TextBox 4">
            <a:extLst>
              <a:ext uri="{FF2B5EF4-FFF2-40B4-BE49-F238E27FC236}">
                <a16:creationId xmlns:a16="http://schemas.microsoft.com/office/drawing/2014/main" id="{A94E001B-9E81-D3D4-C04C-8D6245CA7F34}"/>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49156" name="TextBox 5">
            <a:extLst>
              <a:ext uri="{FF2B5EF4-FFF2-40B4-BE49-F238E27FC236}">
                <a16:creationId xmlns:a16="http://schemas.microsoft.com/office/drawing/2014/main" id="{BAAAD021-FFA6-579D-2473-619D90CFB24C}"/>
              </a:ext>
            </a:extLst>
          </p:cNvPr>
          <p:cNvSpPr txBox="1">
            <a:spLocks noChangeArrowheads="1"/>
          </p:cNvSpPr>
          <p:nvPr/>
        </p:nvSpPr>
        <p:spPr bwMode="auto">
          <a:xfrm>
            <a:off x="457200" y="1524000"/>
            <a:ext cx="8305800" cy="5262979"/>
          </a:xfrm>
          <a:prstGeom prst="rect">
            <a:avLst/>
          </a:prstGeom>
          <a:noFill/>
          <a:ln>
            <a:noFill/>
          </a:ln>
        </p:spPr>
        <p:txBody>
          <a:bodyPr>
            <a:spAutoFit/>
          </a:bodyPr>
          <a:lstStyle>
            <a:lvl1pPr marL="342900" indent="-34290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800100" indent="-34290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a:spcBef>
                <a:spcPct val="0"/>
              </a:spcBef>
              <a:buClrTx/>
              <a:buSzTx/>
              <a:buFont typeface="Arial" panose="020B0604020202020204" pitchFamily="34" charset="0"/>
              <a:buChar char="•"/>
              <a:defRPr/>
            </a:pPr>
            <a:r>
              <a:rPr lang="en-US" altLang="en-US" sz="2400" dirty="0">
                <a:latin typeface="Arial" panose="020B0604020202020204" pitchFamily="34" charset="0"/>
              </a:rPr>
              <a:t>Deadline for Vendor’s Written Questions</a:t>
            </a:r>
          </a:p>
          <a:p>
            <a:pPr marL="457200" lvl="1" indent="0" algn="just">
              <a:spcBef>
                <a:spcPct val="0"/>
              </a:spcBef>
              <a:buClrTx/>
              <a:buSzTx/>
              <a:buFont typeface="Wingdings 2" panose="05020102010507070707" pitchFamily="18" charset="2"/>
              <a:buNone/>
              <a:defRPr/>
            </a:pPr>
            <a:r>
              <a:rPr lang="en-US" altLang="en-US" sz="2400" b="1" dirty="0">
                <a:latin typeface="Arial" panose="020B0604020202020204" pitchFamily="34" charset="0"/>
              </a:rPr>
              <a:t>Tuesday, January 23, 2024, at 3:00 p.m. Central Time</a:t>
            </a:r>
          </a:p>
          <a:p>
            <a:pPr algn="just">
              <a:spcBef>
                <a:spcPct val="0"/>
              </a:spcBef>
              <a:buClrTx/>
              <a:buSzTx/>
              <a:buFont typeface="Arial" panose="020B0604020202020204" pitchFamily="34" charset="0"/>
              <a:buChar char="•"/>
              <a:defRPr/>
            </a:pPr>
            <a:r>
              <a:rPr lang="en-US" altLang="en-US" sz="2400" dirty="0">
                <a:latin typeface="Arial" panose="020B0604020202020204" pitchFamily="34" charset="0"/>
              </a:rPr>
              <a:t>Responses to Vendor Questions</a:t>
            </a:r>
          </a:p>
          <a:p>
            <a:pPr marL="457200" lvl="1" indent="0" algn="just">
              <a:spcBef>
                <a:spcPct val="0"/>
              </a:spcBef>
              <a:buClrTx/>
              <a:buSzTx/>
              <a:buFont typeface="Wingdings 2" panose="05020102010507070707" pitchFamily="18" charset="2"/>
              <a:buNone/>
              <a:defRPr/>
            </a:pPr>
            <a:r>
              <a:rPr lang="en-US" altLang="en-US" sz="2400" b="1" dirty="0">
                <a:latin typeface="Arial" panose="020B0604020202020204" pitchFamily="34" charset="0"/>
              </a:rPr>
              <a:t>Posted to the ITS Website by COB Tuesday, February 6, 2024</a:t>
            </a:r>
          </a:p>
          <a:p>
            <a:pPr algn="just">
              <a:spcBef>
                <a:spcPct val="0"/>
              </a:spcBef>
              <a:buClrTx/>
              <a:buSzTx/>
              <a:buFont typeface="Arial" panose="020B0604020202020204" pitchFamily="34" charset="0"/>
              <a:buChar char="•"/>
              <a:defRPr/>
            </a:pPr>
            <a:r>
              <a:rPr lang="en-US" altLang="en-US" sz="2400" dirty="0">
                <a:latin typeface="Arial" panose="020B0604020202020204" pitchFamily="34" charset="0"/>
              </a:rPr>
              <a:t>Proposal Due Date</a:t>
            </a:r>
          </a:p>
          <a:p>
            <a:pPr marL="457200" lvl="1" indent="0" algn="just">
              <a:spcBef>
                <a:spcPct val="0"/>
              </a:spcBef>
              <a:buClrTx/>
              <a:buSzTx/>
              <a:buFont typeface="Wingdings 2" panose="05020102010507070707" pitchFamily="18" charset="2"/>
              <a:buNone/>
              <a:defRPr/>
            </a:pPr>
            <a:r>
              <a:rPr lang="en-US" altLang="en-US" sz="2400" b="1" dirty="0">
                <a:latin typeface="Arial" panose="020B0604020202020204" pitchFamily="34" charset="0"/>
              </a:rPr>
              <a:t>Wednesday, February 21, 2024, at 3:00 p.m. Central Time</a:t>
            </a:r>
          </a:p>
          <a:p>
            <a:pPr algn="just">
              <a:spcBef>
                <a:spcPct val="0"/>
              </a:spcBef>
              <a:buClrTx/>
              <a:buSzTx/>
              <a:buFont typeface="Arial" panose="020B0604020202020204" pitchFamily="34" charset="0"/>
              <a:buChar char="•"/>
              <a:defRPr/>
            </a:pPr>
            <a:r>
              <a:rPr lang="en-US" altLang="en-US" sz="2400" dirty="0">
                <a:latin typeface="Arial" panose="020B0604020202020204" pitchFamily="34" charset="0"/>
              </a:rPr>
              <a:t>Proposal Evaluations Begin</a:t>
            </a:r>
          </a:p>
          <a:p>
            <a:pPr marL="457200" indent="0" algn="just">
              <a:spcBef>
                <a:spcPct val="0"/>
              </a:spcBef>
              <a:buClrTx/>
              <a:buSzTx/>
              <a:buFont typeface="Wingdings" panose="05000000000000000000" pitchFamily="2" charset="2"/>
              <a:buNone/>
              <a:defRPr/>
            </a:pPr>
            <a:r>
              <a:rPr lang="en-US" altLang="en-US" sz="2400" b="1" dirty="0">
                <a:latin typeface="Arial" panose="020B0604020202020204" pitchFamily="34" charset="0"/>
              </a:rPr>
              <a:t>Begin Wednesday, February 21, 2024</a:t>
            </a:r>
          </a:p>
          <a:p>
            <a:pPr marL="284163" indent="-284163" algn="just">
              <a:spcBef>
                <a:spcPct val="0"/>
              </a:spcBef>
              <a:buClrTx/>
              <a:buSzTx/>
              <a:buFont typeface="Arial" panose="020B0604020202020204" pitchFamily="34" charset="0"/>
              <a:buChar char="•"/>
              <a:defRPr/>
            </a:pPr>
            <a:r>
              <a:rPr lang="en-US" altLang="en-US" sz="2400" dirty="0">
                <a:latin typeface="Arial" panose="020B0604020202020204" pitchFamily="34" charset="0"/>
              </a:rPr>
              <a:t>Contract Negotiation</a:t>
            </a:r>
          </a:p>
          <a:p>
            <a:pPr marL="457200" indent="0" algn="just">
              <a:spcBef>
                <a:spcPct val="0"/>
              </a:spcBef>
              <a:buClrTx/>
              <a:buSzTx/>
              <a:buFont typeface="Wingdings" panose="05000000000000000000" pitchFamily="2" charset="2"/>
              <a:buNone/>
              <a:defRPr/>
            </a:pPr>
            <a:r>
              <a:rPr lang="en-US" altLang="en-US" sz="2400" b="1" dirty="0">
                <a:latin typeface="Arial" panose="020B0604020202020204" pitchFamily="34" charset="0"/>
              </a:rPr>
              <a:t>April 22, 2024 – May 20, 2024</a:t>
            </a:r>
          </a:p>
          <a:p>
            <a:pPr algn="just">
              <a:spcBef>
                <a:spcPct val="0"/>
              </a:spcBef>
              <a:buClrTx/>
              <a:buSzTx/>
              <a:buFont typeface="Arial" panose="020B0604020202020204" pitchFamily="34" charset="0"/>
              <a:buChar char="•"/>
              <a:defRPr/>
            </a:pPr>
            <a:r>
              <a:rPr lang="en-US" altLang="en-US" sz="2400" dirty="0">
                <a:latin typeface="Arial" panose="020B0604020202020204" pitchFamily="34" charset="0"/>
              </a:rPr>
              <a:t>Proposed Project Implementation Start-Up</a:t>
            </a:r>
          </a:p>
          <a:p>
            <a:pPr marL="457200" lvl="1" indent="0" algn="just">
              <a:spcBef>
                <a:spcPct val="0"/>
              </a:spcBef>
              <a:buClrTx/>
              <a:buSzTx/>
              <a:buFont typeface="Wingdings 2" panose="05020102010507070707" pitchFamily="18" charset="2"/>
              <a:buNone/>
              <a:defRPr/>
            </a:pPr>
            <a:r>
              <a:rPr lang="en-US" altLang="en-US" sz="2400" b="1" dirty="0">
                <a:latin typeface="Arial" panose="020B0604020202020204" pitchFamily="34" charset="0"/>
              </a:rPr>
              <a:t>Monday, June 3, 2024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8">
            <a:extLst>
              <a:ext uri="{FF2B5EF4-FFF2-40B4-BE49-F238E27FC236}">
                <a16:creationId xmlns:a16="http://schemas.microsoft.com/office/drawing/2014/main" id="{3C737088-29F7-635D-C353-D7B5E8A42EFA}"/>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Additional Information</a:t>
            </a:r>
          </a:p>
        </p:txBody>
      </p:sp>
      <p:sp>
        <p:nvSpPr>
          <p:cNvPr id="49155" name="TextBox 4">
            <a:extLst>
              <a:ext uri="{FF2B5EF4-FFF2-40B4-BE49-F238E27FC236}">
                <a16:creationId xmlns:a16="http://schemas.microsoft.com/office/drawing/2014/main" id="{1A8DBFB8-BAC6-32CD-A205-6B18A642CDC6}"/>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47108" name="TextBox 5">
            <a:extLst>
              <a:ext uri="{FF2B5EF4-FFF2-40B4-BE49-F238E27FC236}">
                <a16:creationId xmlns:a16="http://schemas.microsoft.com/office/drawing/2014/main" id="{A986EC05-0063-7DD9-0DAA-D5BEC1D389A3}"/>
              </a:ext>
            </a:extLst>
          </p:cNvPr>
          <p:cNvSpPr txBox="1">
            <a:spLocks noChangeArrowheads="1"/>
          </p:cNvSpPr>
          <p:nvPr/>
        </p:nvSpPr>
        <p:spPr bwMode="auto">
          <a:xfrm>
            <a:off x="457200" y="1828800"/>
            <a:ext cx="8305800" cy="3847207"/>
          </a:xfrm>
          <a:prstGeom prst="rect">
            <a:avLst/>
          </a:prstGeom>
          <a:noFill/>
          <a:ln>
            <a:noFill/>
          </a:ln>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lgn="just">
              <a:buFont typeface="Arial" panose="020B0604020202020204" pitchFamily="34" charset="0"/>
              <a:buChar char="•"/>
              <a:defRPr/>
            </a:pPr>
            <a:r>
              <a:rPr lang="en-US" sz="2400" dirty="0"/>
              <a:t>Vendor communication with the State</a:t>
            </a:r>
          </a:p>
          <a:p>
            <a:pPr marL="800100" lvl="1" indent="-342900" algn="just">
              <a:buFont typeface="Arial" panose="020B0604020202020204" pitchFamily="34" charset="0"/>
              <a:buChar char="•"/>
              <a:defRPr/>
            </a:pPr>
            <a:r>
              <a:rPr lang="en-US" sz="2400" dirty="0"/>
              <a:t>See Section II Proposal Submission Requirements, Item 14</a:t>
            </a:r>
          </a:p>
          <a:p>
            <a:pPr marL="342900" indent="-342900" algn="just">
              <a:buFont typeface="Arial" panose="020B0604020202020204" pitchFamily="34" charset="0"/>
              <a:buChar char="•"/>
              <a:defRPr/>
            </a:pPr>
            <a:r>
              <a:rPr lang="en-US" sz="2400" dirty="0"/>
              <a:t>Answers to questions asked during this Vendor Conference are not official until and unless submitted in writing.</a:t>
            </a:r>
          </a:p>
          <a:p>
            <a:pPr marL="342900" indent="-342900" algn="just">
              <a:buFont typeface="Arial" panose="020B0604020202020204" pitchFamily="34" charset="0"/>
              <a:buChar char="•"/>
              <a:defRPr/>
            </a:pPr>
            <a:r>
              <a:rPr lang="en-US" sz="2400" dirty="0"/>
              <a:t>Vendors may continue to check the ITS website for updates related to this RFP No. 4544.</a:t>
            </a:r>
          </a:p>
          <a:p>
            <a:pPr marL="800100" lvl="1" indent="-342900" algn="just">
              <a:buFont typeface="Arial" panose="020B0604020202020204" pitchFamily="34" charset="0"/>
              <a:buChar char="•"/>
              <a:defRPr/>
            </a:pPr>
            <a:r>
              <a:rPr lang="en-US" sz="2400" dirty="0">
                <a:hlinkClick r:id="rId2"/>
              </a:rPr>
              <a:t>www.its.ms.gov</a:t>
            </a:r>
            <a:endParaRPr lang="en-US" sz="2400" dirty="0"/>
          </a:p>
          <a:p>
            <a:pPr>
              <a:buFont typeface="Arial" panose="020B0604020202020204" pitchFamily="34" charset="0"/>
              <a:buChar char="•"/>
              <a:defRPr/>
            </a:pPr>
            <a:endParaRPr lang="en-US" alt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8">
            <a:extLst>
              <a:ext uri="{FF2B5EF4-FFF2-40B4-BE49-F238E27FC236}">
                <a16:creationId xmlns:a16="http://schemas.microsoft.com/office/drawing/2014/main" id="{60D0E5C7-07B2-6E2F-874D-0F9686394BB1}"/>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Questions and Answers</a:t>
            </a:r>
          </a:p>
        </p:txBody>
      </p:sp>
      <p:sp>
        <p:nvSpPr>
          <p:cNvPr id="50179" name="TextBox 4">
            <a:extLst>
              <a:ext uri="{FF2B5EF4-FFF2-40B4-BE49-F238E27FC236}">
                <a16:creationId xmlns:a16="http://schemas.microsoft.com/office/drawing/2014/main" id="{56B6CDF5-7F3A-260D-1499-8F8DD65EF6E2}"/>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50180" name="TextBox 5">
            <a:extLst>
              <a:ext uri="{FF2B5EF4-FFF2-40B4-BE49-F238E27FC236}">
                <a16:creationId xmlns:a16="http://schemas.microsoft.com/office/drawing/2014/main" id="{6DB58BF5-F5C0-C8DB-3490-757FA0C463C7}"/>
              </a:ext>
            </a:extLst>
          </p:cNvPr>
          <p:cNvSpPr txBox="1">
            <a:spLocks noChangeArrowheads="1"/>
          </p:cNvSpPr>
          <p:nvPr/>
        </p:nvSpPr>
        <p:spPr bwMode="auto">
          <a:xfrm>
            <a:off x="457200" y="1828800"/>
            <a:ext cx="8305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Arial" panose="020B0604020202020204" pitchFamily="34" charset="0"/>
              <a:buChar char="•"/>
            </a:pPr>
            <a:r>
              <a:rPr lang="en-US" altLang="en-US" sz="2800" b="1" dirty="0"/>
              <a:t>Open to the floor </a:t>
            </a:r>
            <a:r>
              <a:rPr lang="en-US" altLang="en-US" sz="2800" dirty="0"/>
              <a:t>- Answers to questions posed during the vendor conference are not official unless and until questions are submitted in writing.</a:t>
            </a:r>
            <a:endParaRPr lang="en-US" altLang="en-US" sz="2800" b="1" dirty="0"/>
          </a:p>
          <a:p>
            <a:pPr>
              <a:buFont typeface="Arial" panose="020B0604020202020204" pitchFamily="34" charset="0"/>
              <a:buChar char="•"/>
            </a:pPr>
            <a:endParaRPr lang="en-US" alt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8">
            <a:extLst>
              <a:ext uri="{FF2B5EF4-FFF2-40B4-BE49-F238E27FC236}">
                <a16:creationId xmlns:a16="http://schemas.microsoft.com/office/drawing/2014/main" id="{8F891086-7814-804B-F8F3-8E3D4B710675}"/>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Conclusion</a:t>
            </a:r>
          </a:p>
        </p:txBody>
      </p:sp>
      <p:sp>
        <p:nvSpPr>
          <p:cNvPr id="52227" name="TextBox 4">
            <a:extLst>
              <a:ext uri="{FF2B5EF4-FFF2-40B4-BE49-F238E27FC236}">
                <a16:creationId xmlns:a16="http://schemas.microsoft.com/office/drawing/2014/main" id="{A7A40A7E-6679-A451-98F1-6C3130DED34D}"/>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52228" name="TextBox 5">
            <a:extLst>
              <a:ext uri="{FF2B5EF4-FFF2-40B4-BE49-F238E27FC236}">
                <a16:creationId xmlns:a16="http://schemas.microsoft.com/office/drawing/2014/main" id="{F8124CC3-F80D-FFC1-5083-738C11FDA293}"/>
              </a:ext>
            </a:extLst>
          </p:cNvPr>
          <p:cNvSpPr txBox="1">
            <a:spLocks noChangeArrowheads="1"/>
          </p:cNvSpPr>
          <p:nvPr/>
        </p:nvSpPr>
        <p:spPr bwMode="auto">
          <a:xfrm>
            <a:off x="457200" y="1828800"/>
            <a:ext cx="8305800" cy="1815882"/>
          </a:xfrm>
          <a:prstGeom prst="rect">
            <a:avLst/>
          </a:prstGeom>
          <a:noFill/>
          <a:ln>
            <a:noFill/>
          </a:ln>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ctr">
              <a:defRPr/>
            </a:pPr>
            <a:r>
              <a:rPr lang="en-US" altLang="en-US" sz="2800" dirty="0"/>
              <a:t>Thank you for your participation!</a:t>
            </a:r>
          </a:p>
          <a:p>
            <a:pPr>
              <a:buFont typeface="Arial" panose="020B0604020202020204" pitchFamily="34" charset="0"/>
              <a:buChar char="•"/>
              <a:defRPr/>
            </a:pPr>
            <a:endParaRPr lang="en-US" altLang="en-US" sz="2800" dirty="0"/>
          </a:p>
          <a:p>
            <a:pPr>
              <a:buFont typeface="Arial" panose="020B0604020202020204" pitchFamily="34" charset="0"/>
              <a:buChar char="•"/>
              <a:defRPr/>
            </a:pPr>
            <a:endParaRPr lang="en-US" altLang="en-US" sz="2800" dirty="0"/>
          </a:p>
          <a:p>
            <a:pPr>
              <a:buFont typeface="Arial" panose="020B0604020202020204" pitchFamily="34" charset="0"/>
              <a:buChar char="•"/>
              <a:defRPr/>
            </a:pPr>
            <a:endParaRPr lang="en-US" alt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4131A9C-C7C1-2D11-C1BD-0A6A154C3B07}"/>
              </a:ext>
            </a:extLst>
          </p:cNvPr>
          <p:cNvGraphicFramePr>
            <a:graphicFrameLocks noGrp="1"/>
          </p:cNvGraphicFramePr>
          <p:nvPr>
            <p:extLst>
              <p:ext uri="{D42A27DB-BD31-4B8C-83A1-F6EECF244321}">
                <p14:modId xmlns:p14="http://schemas.microsoft.com/office/powerpoint/2010/main" val="2807213263"/>
              </p:ext>
            </p:extLst>
          </p:nvPr>
        </p:nvGraphicFramePr>
        <p:xfrm>
          <a:off x="557813" y="1600200"/>
          <a:ext cx="8028373" cy="3854738"/>
        </p:xfrm>
        <a:graphic>
          <a:graphicData uri="http://schemas.openxmlformats.org/drawingml/2006/table">
            <a:tbl>
              <a:tblPr firstRow="1" firstCol="1" bandRow="1">
                <a:tableStyleId>{5C22544A-7EE6-4342-B048-85BDC9FD1C3A}</a:tableStyleId>
              </a:tblPr>
              <a:tblGrid>
                <a:gridCol w="2960307">
                  <a:extLst>
                    <a:ext uri="{9D8B030D-6E8A-4147-A177-3AD203B41FA5}">
                      <a16:colId xmlns:a16="http://schemas.microsoft.com/office/drawing/2014/main" val="20000"/>
                    </a:ext>
                  </a:extLst>
                </a:gridCol>
                <a:gridCol w="5068066">
                  <a:extLst>
                    <a:ext uri="{9D8B030D-6E8A-4147-A177-3AD203B41FA5}">
                      <a16:colId xmlns:a16="http://schemas.microsoft.com/office/drawing/2014/main" val="20001"/>
                    </a:ext>
                  </a:extLst>
                </a:gridCol>
              </a:tblGrid>
              <a:tr h="563763">
                <a:tc gridSpan="2">
                  <a:txBody>
                    <a:bodyPr/>
                    <a:lstStyle/>
                    <a:p>
                      <a:pPr marL="0" marR="0" algn="ctr">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AGENDA</a:t>
                      </a:r>
                    </a:p>
                  </a:txBody>
                  <a:tcPr marL="68580" marR="68580" marT="0" marB="0" anchor="ctr"/>
                </a:tc>
                <a:tc hMerge="1">
                  <a:txBody>
                    <a:bodyPr/>
                    <a:lstStyle/>
                    <a:p>
                      <a:pPr marL="0" marR="0">
                        <a:lnSpc>
                          <a:spcPct val="107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441662">
                <a:tc>
                  <a:txBody>
                    <a:bodyPr/>
                    <a:lstStyle/>
                    <a:p>
                      <a:r>
                        <a:rPr lang="en-US" sz="1800" dirty="0"/>
                        <a:t>PROJECT OVERVIEW</a:t>
                      </a:r>
                    </a:p>
                  </a:txBody>
                  <a:tcPr marL="68580" marR="68580" marT="0" marB="0" anchor="ctr"/>
                </a:tc>
                <a:tc>
                  <a:txBody>
                    <a:bodyPr/>
                    <a:lstStyle/>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Charles Crawford</a:t>
                      </a:r>
                    </a:p>
                  </a:txBody>
                  <a:tcPr marL="68580" marR="68580" marT="0" marB="0" anchor="ctr"/>
                </a:tc>
                <a:extLst>
                  <a:ext uri="{0D108BD9-81ED-4DB2-BD59-A6C34878D82A}">
                    <a16:rowId xmlns:a16="http://schemas.microsoft.com/office/drawing/2014/main" val="10002"/>
                  </a:ext>
                </a:extLst>
              </a:tr>
              <a:tr h="457207">
                <a:tc>
                  <a:txBody>
                    <a:bodyPr/>
                    <a:lstStyle/>
                    <a:p>
                      <a:r>
                        <a:rPr lang="en-US" sz="1800" dirty="0"/>
                        <a:t>PROCUREMENT GUIDELINES</a:t>
                      </a:r>
                    </a:p>
                  </a:txBody>
                  <a:tcPr marL="68580" marR="68580" marT="0" marB="0" anchor="ctr"/>
                </a:tc>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ITS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3"/>
                  </a:ext>
                </a:extLst>
              </a:tr>
              <a:tr h="493425">
                <a:tc>
                  <a:txBody>
                    <a:bodyPr/>
                    <a:lstStyle/>
                    <a:p>
                      <a:r>
                        <a:rPr lang="en-US" sz="1800" dirty="0"/>
                        <a:t>ADDITIONAL INFORMATION</a:t>
                      </a:r>
                    </a:p>
                  </a:txBody>
                  <a:tcPr marL="68580" marR="68580" marT="0" marB="0" anchor="ctr"/>
                </a:tc>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ITS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r h="911831">
                <a:tc>
                  <a:txBody>
                    <a:bodyPr/>
                    <a:lstStyle/>
                    <a:p>
                      <a:r>
                        <a:rPr lang="en-US" sz="1800" dirty="0"/>
                        <a:t>QUESTION AND ANSWERS</a:t>
                      </a:r>
                    </a:p>
                  </a:txBody>
                  <a:tcPr marL="68580" marR="68580" marT="0" marB="0" anchor="ctr"/>
                </a:tc>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Answers to vendor questions during this conference are not official unless and until submitted to ITS</a:t>
                      </a:r>
                      <a:r>
                        <a:rPr lang="en-US" sz="1800" baseline="0" dirty="0">
                          <a:effectLst/>
                          <a:latin typeface="Arial" panose="020B0604020202020204" pitchFamily="34" charset="0"/>
                          <a:cs typeface="Arial" panose="020B0604020202020204" pitchFamily="34" charset="0"/>
                        </a:rPr>
                        <a:t> </a:t>
                      </a:r>
                      <a:r>
                        <a:rPr lang="en-US" sz="1800" dirty="0">
                          <a:effectLst/>
                          <a:latin typeface="Arial" panose="020B0604020202020204" pitchFamily="34" charset="0"/>
                          <a:cs typeface="Arial" panose="020B0604020202020204" pitchFamily="34" charset="0"/>
                        </a:rPr>
                        <a:t>in writing.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5"/>
                  </a:ext>
                </a:extLst>
              </a:tr>
              <a:tr h="493425">
                <a:tc>
                  <a:txBody>
                    <a:bodyPr/>
                    <a:lstStyle/>
                    <a:p>
                      <a:r>
                        <a:rPr lang="en-US" sz="1800" dirty="0"/>
                        <a:t>CLOSING COMMENTS</a:t>
                      </a:r>
                    </a:p>
                  </a:txBody>
                  <a:tcPr marL="68580" marR="68580" marT="0" marB="0" anchor="ctr"/>
                </a:tc>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ITS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6"/>
                  </a:ext>
                </a:extLst>
              </a:tr>
              <a:tr h="493425">
                <a:tc>
                  <a:txBody>
                    <a:bodyPr/>
                    <a:lstStyle/>
                    <a:p>
                      <a:r>
                        <a:rPr lang="en-US" sz="1800" dirty="0"/>
                        <a:t>CONCLUSION</a:t>
                      </a:r>
                    </a:p>
                  </a:txBody>
                  <a:tcPr marL="68580" marR="68580" marT="0" marB="0" anchor="ctr"/>
                </a:tc>
                <a:tc>
                  <a:txBody>
                    <a:bodyPr/>
                    <a:lstStyle/>
                    <a:p>
                      <a:pPr marL="0" marR="0">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ITS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38942" name="TextBox 8">
            <a:extLst>
              <a:ext uri="{FF2B5EF4-FFF2-40B4-BE49-F238E27FC236}">
                <a16:creationId xmlns:a16="http://schemas.microsoft.com/office/drawing/2014/main" id="{2932358F-5F43-570B-1B2E-FCF9174A243D}"/>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8">
            <a:extLst>
              <a:ext uri="{FF2B5EF4-FFF2-40B4-BE49-F238E27FC236}">
                <a16:creationId xmlns:a16="http://schemas.microsoft.com/office/drawing/2014/main" id="{75AF4838-12C3-47A0-E4BA-FFBCDE52DB80}"/>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Project Overview</a:t>
            </a:r>
          </a:p>
        </p:txBody>
      </p:sp>
      <p:sp>
        <p:nvSpPr>
          <p:cNvPr id="39939" name="TextBox 4">
            <a:extLst>
              <a:ext uri="{FF2B5EF4-FFF2-40B4-BE49-F238E27FC236}">
                <a16:creationId xmlns:a16="http://schemas.microsoft.com/office/drawing/2014/main" id="{A8826B5F-2431-BD33-F703-6DFCDB7114FF}"/>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39940" name="TextBox 5">
            <a:extLst>
              <a:ext uri="{FF2B5EF4-FFF2-40B4-BE49-F238E27FC236}">
                <a16:creationId xmlns:a16="http://schemas.microsoft.com/office/drawing/2014/main" id="{011C1A07-7D98-D77E-D187-B4B66AB3B4E0}"/>
              </a:ext>
            </a:extLst>
          </p:cNvPr>
          <p:cNvSpPr txBox="1">
            <a:spLocks noChangeArrowheads="1"/>
          </p:cNvSpPr>
          <p:nvPr/>
        </p:nvSpPr>
        <p:spPr bwMode="auto">
          <a:xfrm>
            <a:off x="419100" y="1600200"/>
            <a:ext cx="8305800" cy="4060086"/>
          </a:xfrm>
          <a:prstGeom prst="rect">
            <a:avLst/>
          </a:prstGeom>
          <a:noFill/>
          <a:ln>
            <a:noFill/>
          </a:ln>
        </p:spPr>
        <p:txBody>
          <a:bodyPr>
            <a:spAutoFit/>
          </a:bodyPr>
          <a:lstStyle>
            <a:lvl1pPr marL="342900" indent="-34290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a:buClrTx/>
              <a:buSzPct val="100000"/>
              <a:buFont typeface="Arial" panose="020B0604020202020204" pitchFamily="34" charset="0"/>
              <a:buChar char="•"/>
              <a:defRPr/>
            </a:pPr>
            <a:r>
              <a:rPr lang="en-US" altLang="en-US" sz="1800" dirty="0">
                <a:latin typeface="Arial" panose="020B0604020202020204" pitchFamily="34" charset="0"/>
                <a:ea typeface="Calibri" panose="020F0502020204030204" pitchFamily="34" charset="0"/>
              </a:rPr>
              <a:t>The Mississippi Department of Education (MDE) administers the school lunch programs for all the school districts in the State of Mississippi.  Food is supplied to the districts through the National School Lunch Program (NSLP) and through the State-based Automated Food Purchasing System (APS). </a:t>
            </a:r>
            <a:r>
              <a:rPr lang="en-US" sz="1800" kern="0" dirty="0">
                <a:latin typeface="Arial" panose="020B0604020202020204" pitchFamily="34" charset="0"/>
                <a:ea typeface="Calibri" panose="020F0502020204030204" pitchFamily="34" charset="0"/>
              </a:rPr>
              <a:t>MDE is seeking a single vendor to implement, host, support, and maintain a modernized, integrated solution that will replace an existing legacy information system.</a:t>
            </a:r>
          </a:p>
          <a:p>
            <a:pPr algn="just">
              <a:buClrTx/>
              <a:buSzPct val="100000"/>
              <a:buFont typeface="Arial" panose="020B0604020202020204" pitchFamily="34" charset="0"/>
              <a:buChar char="•"/>
              <a:defRPr/>
            </a:pPr>
            <a:r>
              <a:rPr lang="en-US" sz="1800" kern="0" dirty="0">
                <a:latin typeface="Arial" panose="020B0604020202020204" pitchFamily="34" charset="0"/>
                <a:ea typeface="Calibri" panose="020F0502020204030204" pitchFamily="34" charset="0"/>
              </a:rPr>
              <a:t>State agencies are responsible for the administration of the USDA Food Distribution Program (FDP). As such, MDE is the link between the USDA and recipient agencies and contracted distributors. MDE is responsible for ensuring the program is managed to the benefit of the participants according to the federal requirements. </a:t>
            </a:r>
            <a:r>
              <a:rPr lang="en-US" altLang="en-US" sz="1800" kern="0" dirty="0">
                <a:latin typeface="Arial" panose="020B0604020202020204" pitchFamily="34" charset="0"/>
                <a:ea typeface="Calibri" panose="020F0502020204030204" pitchFamily="34" charset="0"/>
              </a:rPr>
              <a:t>In addition, the Vendor will provide System Integration (SI) services to help ensure the integrations between subsystems function to meet the technical and program area needs. </a:t>
            </a:r>
            <a:endParaRPr lang="en-US" altLang="en-US" sz="1800" dirty="0">
              <a:latin typeface="Arial" panose="020B0604020202020204" pitchFamily="34" charset="0"/>
              <a:ea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8">
            <a:extLst>
              <a:ext uri="{FF2B5EF4-FFF2-40B4-BE49-F238E27FC236}">
                <a16:creationId xmlns:a16="http://schemas.microsoft.com/office/drawing/2014/main" id="{75AF4838-12C3-47A0-E4BA-FFBCDE52DB80}"/>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Project Overview</a:t>
            </a:r>
          </a:p>
        </p:txBody>
      </p:sp>
      <p:sp>
        <p:nvSpPr>
          <p:cNvPr id="39939" name="TextBox 4">
            <a:extLst>
              <a:ext uri="{FF2B5EF4-FFF2-40B4-BE49-F238E27FC236}">
                <a16:creationId xmlns:a16="http://schemas.microsoft.com/office/drawing/2014/main" id="{A8826B5F-2431-BD33-F703-6DFCDB7114FF}"/>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39940" name="TextBox 5">
            <a:extLst>
              <a:ext uri="{FF2B5EF4-FFF2-40B4-BE49-F238E27FC236}">
                <a16:creationId xmlns:a16="http://schemas.microsoft.com/office/drawing/2014/main" id="{011C1A07-7D98-D77E-D187-B4B66AB3B4E0}"/>
              </a:ext>
            </a:extLst>
          </p:cNvPr>
          <p:cNvSpPr txBox="1">
            <a:spLocks noChangeArrowheads="1"/>
          </p:cNvSpPr>
          <p:nvPr/>
        </p:nvSpPr>
        <p:spPr bwMode="auto">
          <a:xfrm>
            <a:off x="419100" y="1600200"/>
            <a:ext cx="8305800" cy="3783087"/>
          </a:xfrm>
          <a:prstGeom prst="rect">
            <a:avLst/>
          </a:prstGeom>
          <a:noFill/>
          <a:ln>
            <a:noFill/>
          </a:ln>
        </p:spPr>
        <p:txBody>
          <a:bodyPr>
            <a:spAutoFit/>
          </a:bodyPr>
          <a:lstStyle>
            <a:lvl1pPr marL="342900" indent="-34290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a:buClrTx/>
              <a:buSzPct val="100000"/>
              <a:buFont typeface="Arial" panose="020B0604020202020204" pitchFamily="34" charset="0"/>
              <a:buChar char="•"/>
              <a:defRPr/>
            </a:pPr>
            <a:r>
              <a:rPr lang="en-US" altLang="en-US" sz="1800" dirty="0">
                <a:latin typeface="Arial" panose="020B0604020202020204" pitchFamily="34" charset="0"/>
                <a:ea typeface="Calibri" panose="020F0502020204030204" pitchFamily="34" charset="0"/>
              </a:rPr>
              <a:t>The APS is an automated, web-based program developed for MDE. It processes orders between $100 - $120 million in food and supplies annually for 172 organizations and approximately 1,000 delivery sites for seven regions in the State. This APS system is currently not an allowable expense for Federal funds and therefore costs are borne by the users. The APS manages the bidding, award, and distribution of food and supplies to school districts. It maintains approved distributor and manufacturer information, product lists, participating school districts, etc.</a:t>
            </a:r>
          </a:p>
          <a:p>
            <a:pPr algn="just">
              <a:buClrTx/>
              <a:buSzPct val="100000"/>
              <a:buFont typeface="Arial" panose="020B0604020202020204" pitchFamily="34" charset="0"/>
              <a:buChar char="•"/>
              <a:defRPr/>
            </a:pPr>
            <a:r>
              <a:rPr lang="en-US" altLang="en-US" sz="1800" dirty="0">
                <a:latin typeface="Arial" panose="020B0604020202020204" pitchFamily="34" charset="0"/>
                <a:ea typeface="Calibri" panose="020F0502020204030204" pitchFamily="34" charset="0"/>
              </a:rPr>
              <a:t>MDE seeks to replace the incumbent APS solution with a single leading, commercial, cloud-hosted solution that will replicate current functionality, automate manual processes, and introduce best practices where they are lacking. MDE considers incumbent functionalities to be common to food distribution programs of similar size and scope.</a:t>
            </a:r>
          </a:p>
        </p:txBody>
      </p:sp>
    </p:spTree>
    <p:extLst>
      <p:ext uri="{BB962C8B-B14F-4D97-AF65-F5344CB8AC3E}">
        <p14:creationId xmlns:p14="http://schemas.microsoft.com/office/powerpoint/2010/main" val="69483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AD4786-43C4-3B7C-CA65-B60BD37F04E9}"/>
              </a:ext>
            </a:extLst>
          </p:cNvPr>
          <p:cNvSpPr txBox="1"/>
          <p:nvPr/>
        </p:nvSpPr>
        <p:spPr>
          <a:xfrm>
            <a:off x="609600" y="1676400"/>
            <a:ext cx="7696200" cy="5078313"/>
          </a:xfrm>
          <a:prstGeom prst="rect">
            <a:avLst/>
          </a:prstGeom>
          <a:noFill/>
        </p:spPr>
        <p:txBody>
          <a:bodyPr wrap="square">
            <a:spAutoFit/>
          </a:bodyPr>
          <a:lstStyle/>
          <a:p>
            <a:r>
              <a:rPr lang="en-US" sz="1800" dirty="0">
                <a:effectLst/>
              </a:rPr>
              <a:t>Scoring is covered in Section VII Technical Specifications, Item 6 of the RFP.</a:t>
            </a:r>
          </a:p>
          <a:p>
            <a:pPr marL="285750" indent="-285750">
              <a:buFont typeface="Arial" panose="020B0604020202020204" pitchFamily="34" charset="0"/>
              <a:buChar char="•"/>
            </a:pPr>
            <a:r>
              <a:rPr lang="en-US" sz="1800" dirty="0">
                <a:effectLst/>
              </a:rPr>
              <a:t>Each requirement is given a score between 0-10, with 9 points for meeting the requirement. Vendors should provide detail as to how their proposed solution meets or exceeds each specification.</a:t>
            </a:r>
            <a:br>
              <a:rPr lang="en-US" sz="1800" dirty="0">
                <a:effectLst/>
              </a:rPr>
            </a:br>
            <a:endParaRPr lang="en-US" sz="1800" dirty="0">
              <a:effectLst/>
            </a:endParaRPr>
          </a:p>
          <a:p>
            <a:pPr marL="285750" indent="-285750">
              <a:buFont typeface="Arial" panose="020B0604020202020204" pitchFamily="34" charset="0"/>
              <a:buChar char="•"/>
            </a:pPr>
            <a:r>
              <a:rPr lang="en-US" sz="1800" dirty="0">
                <a:effectLst/>
              </a:rPr>
              <a:t>Vendors must respond with “Will Comply” or “Exception” on every requirement listed in Attachment A. </a:t>
            </a:r>
            <a:br>
              <a:rPr lang="en-US" sz="1800" dirty="0">
                <a:effectLst/>
              </a:rPr>
            </a:br>
            <a:r>
              <a:rPr lang="en-US" sz="1800" dirty="0">
                <a:effectLst/>
              </a:rPr>
              <a:t>Non-Cost = 70 points; Cost = </a:t>
            </a:r>
            <a:r>
              <a:rPr lang="en-US" dirty="0"/>
              <a:t>30</a:t>
            </a:r>
            <a:r>
              <a:rPr lang="en-US" sz="1800" dirty="0">
                <a:effectLst/>
              </a:rPr>
              <a:t> points.</a:t>
            </a:r>
          </a:p>
          <a:p>
            <a:endParaRPr lang="en-US" sz="1800" dirty="0">
              <a:effectLst/>
            </a:endParaRPr>
          </a:p>
          <a:p>
            <a:pPr marL="285750" indent="-285750">
              <a:buFont typeface="Arial" panose="020B0604020202020204" pitchFamily="34" charset="0"/>
              <a:buChar char="•"/>
            </a:pPr>
            <a:r>
              <a:rPr lang="en-US" dirty="0"/>
              <a:t>Vendor must respond to every requirement listed in Attachment A – MDE Automated Purchasing System. </a:t>
            </a:r>
            <a:br>
              <a:rPr lang="en-US" sz="1800" dirty="0">
                <a:effectLst/>
              </a:rPr>
            </a:br>
            <a:endParaRPr lang="en-US" sz="1800" dirty="0">
              <a:effectLst/>
            </a:endParaRPr>
          </a:p>
          <a:p>
            <a:pPr marL="285750" indent="-285750">
              <a:buFont typeface="Arial" panose="020B0604020202020204" pitchFamily="34" charset="0"/>
              <a:buChar char="•"/>
            </a:pPr>
            <a:r>
              <a:rPr lang="en-US" sz="1800" b="1" dirty="0">
                <a:effectLst/>
              </a:rPr>
              <a:t>Mandatory</a:t>
            </a:r>
            <a:r>
              <a:rPr lang="en-US" sz="1800" dirty="0">
                <a:effectLst/>
              </a:rPr>
              <a:t> requirements must meet the requirement and have a meaningful response. Taking exceptions to a Mandatory requirement will face elimination. </a:t>
            </a:r>
            <a:br>
              <a:rPr lang="en-US" sz="1800" dirty="0">
                <a:effectLst/>
              </a:rPr>
            </a:br>
            <a:r>
              <a:rPr lang="en-US" sz="1800" dirty="0">
                <a:effectLst/>
              </a:rPr>
              <a:t>The combination of the best technical solution and the lowest cost is the key to being the selected vendor.</a:t>
            </a:r>
            <a:endParaRPr lang="en-US" sz="2000" dirty="0">
              <a:effectLst/>
            </a:endParaRPr>
          </a:p>
        </p:txBody>
      </p:sp>
      <p:sp>
        <p:nvSpPr>
          <p:cNvPr id="4" name="TextBox 8">
            <a:extLst>
              <a:ext uri="{FF2B5EF4-FFF2-40B4-BE49-F238E27FC236}">
                <a16:creationId xmlns:a16="http://schemas.microsoft.com/office/drawing/2014/main" id="{F80A1524-B3FD-B354-1368-EDAFB86FB300}"/>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Evaluation Overview</a:t>
            </a:r>
          </a:p>
        </p:txBody>
      </p:sp>
    </p:spTree>
    <p:extLst>
      <p:ext uri="{BB962C8B-B14F-4D97-AF65-F5344CB8AC3E}">
        <p14:creationId xmlns:p14="http://schemas.microsoft.com/office/powerpoint/2010/main" val="152729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8">
            <a:extLst>
              <a:ext uri="{FF2B5EF4-FFF2-40B4-BE49-F238E27FC236}">
                <a16:creationId xmlns:a16="http://schemas.microsoft.com/office/drawing/2014/main" id="{CB097BC0-3C84-88C3-E972-77EDBBBC4702}"/>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Technical Evaluation </a:t>
            </a:r>
          </a:p>
        </p:txBody>
      </p:sp>
      <p:sp>
        <p:nvSpPr>
          <p:cNvPr id="44035" name="TextBox 4">
            <a:extLst>
              <a:ext uri="{FF2B5EF4-FFF2-40B4-BE49-F238E27FC236}">
                <a16:creationId xmlns:a16="http://schemas.microsoft.com/office/drawing/2014/main" id="{5CF2CBC3-9008-ED79-1B64-C4BCF1F26F5C}"/>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graphicFrame>
        <p:nvGraphicFramePr>
          <p:cNvPr id="3" name="Table 2">
            <a:extLst>
              <a:ext uri="{FF2B5EF4-FFF2-40B4-BE49-F238E27FC236}">
                <a16:creationId xmlns:a16="http://schemas.microsoft.com/office/drawing/2014/main" id="{533D21A7-96D9-5264-4B9D-643AFECA398E}"/>
              </a:ext>
            </a:extLst>
          </p:cNvPr>
          <p:cNvGraphicFramePr>
            <a:graphicFrameLocks noGrp="1"/>
          </p:cNvGraphicFramePr>
          <p:nvPr>
            <p:extLst>
              <p:ext uri="{D42A27DB-BD31-4B8C-83A1-F6EECF244321}">
                <p14:modId xmlns:p14="http://schemas.microsoft.com/office/powerpoint/2010/main" val="3012510027"/>
              </p:ext>
            </p:extLst>
          </p:nvPr>
        </p:nvGraphicFramePr>
        <p:xfrm>
          <a:off x="1828800" y="1828800"/>
          <a:ext cx="5562600" cy="4114799"/>
        </p:xfrm>
        <a:graphic>
          <a:graphicData uri="http://schemas.openxmlformats.org/drawingml/2006/table">
            <a:tbl>
              <a:tblPr firstRow="1" firstCol="1" bandRow="1">
                <a:tableStyleId>{5C22544A-7EE6-4342-B048-85BDC9FD1C3A}</a:tableStyleId>
              </a:tblPr>
              <a:tblGrid>
                <a:gridCol w="4343400">
                  <a:extLst>
                    <a:ext uri="{9D8B030D-6E8A-4147-A177-3AD203B41FA5}">
                      <a16:colId xmlns:a16="http://schemas.microsoft.com/office/drawing/2014/main" val="3431509422"/>
                    </a:ext>
                  </a:extLst>
                </a:gridCol>
                <a:gridCol w="1219200">
                  <a:extLst>
                    <a:ext uri="{9D8B030D-6E8A-4147-A177-3AD203B41FA5}">
                      <a16:colId xmlns:a16="http://schemas.microsoft.com/office/drawing/2014/main" val="3226276246"/>
                    </a:ext>
                  </a:extLst>
                </a:gridCol>
              </a:tblGrid>
              <a:tr h="949568">
                <a:tc>
                  <a:txBody>
                    <a:bodyPr/>
                    <a:lstStyle/>
                    <a:p>
                      <a:pPr marL="0" marR="0" algn="just">
                        <a:spcBef>
                          <a:spcPts val="600"/>
                        </a:spcBef>
                        <a:spcAft>
                          <a:spcPts val="0"/>
                        </a:spcAft>
                      </a:pPr>
                      <a:r>
                        <a:rPr lang="en-US" sz="1100" dirty="0">
                          <a:effectLst/>
                        </a:rPr>
                        <a:t>Category</a:t>
                      </a:r>
                      <a:endParaRPr lang="en-US" sz="1100" dirty="0">
                        <a:effectLst/>
                        <a:latin typeface="Arial" panose="020B0604020202020204" pitchFamily="34" charset="0"/>
                        <a:ea typeface="Times New Roman" panose="02020603050405020304" pitchFamily="18" charset="0"/>
                      </a:endParaRPr>
                    </a:p>
                  </a:txBody>
                  <a:tcPr marL="73025" marR="73025" marT="0" marB="0"/>
                </a:tc>
                <a:tc>
                  <a:txBody>
                    <a:bodyPr/>
                    <a:lstStyle/>
                    <a:p>
                      <a:pPr marL="0" marR="0" algn="just">
                        <a:spcBef>
                          <a:spcPts val="0"/>
                        </a:spcBef>
                        <a:spcAft>
                          <a:spcPts val="0"/>
                        </a:spcAft>
                      </a:pPr>
                      <a:r>
                        <a:rPr lang="en-US" sz="1100" dirty="0">
                          <a:effectLst/>
                        </a:rPr>
                        <a:t>Possible Points</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1212458929"/>
                  </a:ext>
                </a:extLst>
              </a:tr>
              <a:tr h="316523">
                <a:tc>
                  <a:txBody>
                    <a:bodyPr/>
                    <a:lstStyle/>
                    <a:p>
                      <a:pPr marL="0" marR="0" algn="just">
                        <a:spcBef>
                          <a:spcPts val="0"/>
                        </a:spcBef>
                        <a:spcAft>
                          <a:spcPts val="0"/>
                        </a:spcAft>
                      </a:pPr>
                      <a:r>
                        <a:rPr lang="en-US" sz="1100" dirty="0">
                          <a:effectLst/>
                        </a:rPr>
                        <a:t>Non-Cost Categories:</a:t>
                      </a:r>
                      <a:endParaRPr lang="en-US" sz="1100" dirty="0">
                        <a:effectLst/>
                        <a:latin typeface="Arial" panose="020B0604020202020204" pitchFamily="34" charset="0"/>
                        <a:ea typeface="Times New Roman" panose="02020603050405020304" pitchFamily="18" charset="0"/>
                      </a:endParaRPr>
                    </a:p>
                  </a:txBody>
                  <a:tcPr marL="73025" marR="73025" marT="0" marB="0"/>
                </a:tc>
                <a:tc>
                  <a:txBody>
                    <a:bodyPr/>
                    <a:lstStyle/>
                    <a:p>
                      <a:pPr marL="0" marR="0" algn="r">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2183378987"/>
                  </a:ext>
                </a:extLst>
              </a:tr>
              <a:tr h="316523">
                <a:tc>
                  <a:txBody>
                    <a:bodyPr/>
                    <a:lstStyle/>
                    <a:p>
                      <a:pPr marL="190500" marR="0">
                        <a:spcBef>
                          <a:spcPts val="0"/>
                        </a:spcBef>
                        <a:spcAft>
                          <a:spcPts val="0"/>
                        </a:spcAft>
                      </a:pPr>
                      <a:r>
                        <a:rPr lang="en-US" sz="1100" dirty="0">
                          <a:effectLst/>
                        </a:rPr>
                        <a:t>Functional/Technical Requirements</a:t>
                      </a:r>
                      <a:endParaRPr lang="en-US" sz="1100" dirty="0">
                        <a:effectLst/>
                        <a:latin typeface="Arial" panose="020B0604020202020204" pitchFamily="34" charset="0"/>
                        <a:ea typeface="Times New Roman" panose="02020603050405020304" pitchFamily="18" charset="0"/>
                      </a:endParaRPr>
                    </a:p>
                  </a:txBody>
                  <a:tcPr marL="73025" marR="73025" marT="0" marB="0" anchor="ctr"/>
                </a:tc>
                <a:tc>
                  <a:txBody>
                    <a:bodyPr/>
                    <a:lstStyle/>
                    <a:p>
                      <a:pPr marL="0" marR="0" algn="r">
                        <a:spcBef>
                          <a:spcPts val="0"/>
                        </a:spcBef>
                        <a:spcAft>
                          <a:spcPts val="0"/>
                        </a:spcAft>
                      </a:pPr>
                      <a:r>
                        <a:rPr lang="en-US" sz="1100" dirty="0">
                          <a:effectLst/>
                        </a:rPr>
                        <a:t>20</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2292473387"/>
                  </a:ext>
                </a:extLst>
              </a:tr>
              <a:tr h="316523">
                <a:tc>
                  <a:txBody>
                    <a:bodyPr/>
                    <a:lstStyle/>
                    <a:p>
                      <a:pPr marL="190500" marR="0">
                        <a:spcBef>
                          <a:spcPts val="0"/>
                        </a:spcBef>
                        <a:spcAft>
                          <a:spcPts val="0"/>
                        </a:spcAft>
                      </a:pPr>
                      <a:r>
                        <a:rPr lang="en-US" sz="1100" dirty="0">
                          <a:effectLst/>
                        </a:rPr>
                        <a:t>Requirements Specific to APS Solution</a:t>
                      </a:r>
                      <a:endParaRPr lang="en-US" sz="1100" dirty="0">
                        <a:effectLst/>
                        <a:latin typeface="Arial" panose="020B0604020202020204" pitchFamily="34" charset="0"/>
                        <a:ea typeface="Times New Roman" panose="02020603050405020304" pitchFamily="18" charset="0"/>
                      </a:endParaRPr>
                    </a:p>
                  </a:txBody>
                  <a:tcPr marL="73025" marR="73025" marT="0" marB="0" anchor="ctr"/>
                </a:tc>
                <a:tc>
                  <a:txBody>
                    <a:bodyPr/>
                    <a:lstStyle/>
                    <a:p>
                      <a:pPr marL="0" marR="0" algn="r">
                        <a:spcBef>
                          <a:spcPts val="0"/>
                        </a:spcBef>
                        <a:spcAft>
                          <a:spcPts val="0"/>
                        </a:spcAft>
                      </a:pPr>
                      <a:r>
                        <a:rPr lang="en-US" sz="1100" dirty="0">
                          <a:effectLst/>
                        </a:rPr>
                        <a:t>20</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687560109"/>
                  </a:ext>
                </a:extLst>
              </a:tr>
              <a:tr h="316523">
                <a:tc>
                  <a:txBody>
                    <a:bodyPr/>
                    <a:lstStyle/>
                    <a:p>
                      <a:pPr marL="190500" marR="0">
                        <a:spcBef>
                          <a:spcPts val="0"/>
                        </a:spcBef>
                        <a:spcAft>
                          <a:spcPts val="0"/>
                        </a:spcAft>
                      </a:pPr>
                      <a:r>
                        <a:rPr lang="en-US" sz="1100" dirty="0">
                          <a:effectLst/>
                        </a:rPr>
                        <a:t>System/Solution Design</a:t>
                      </a:r>
                      <a:endParaRPr lang="en-US" sz="1100" dirty="0">
                        <a:effectLst/>
                        <a:latin typeface="Arial" panose="020B0604020202020204" pitchFamily="34" charset="0"/>
                        <a:ea typeface="Times New Roman" panose="02020603050405020304" pitchFamily="18" charset="0"/>
                      </a:endParaRPr>
                    </a:p>
                  </a:txBody>
                  <a:tcPr marL="73025" marR="73025" marT="0" marB="0" anchor="ctr"/>
                </a:tc>
                <a:tc>
                  <a:txBody>
                    <a:bodyPr/>
                    <a:lstStyle/>
                    <a:p>
                      <a:pPr marL="0" marR="0" algn="r">
                        <a:spcBef>
                          <a:spcPts val="0"/>
                        </a:spcBef>
                        <a:spcAft>
                          <a:spcPts val="0"/>
                        </a:spcAft>
                      </a:pPr>
                      <a:r>
                        <a:rPr lang="en-US" sz="1100" dirty="0">
                          <a:effectLst/>
                        </a:rPr>
                        <a:t>20</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1087186833"/>
                  </a:ext>
                </a:extLst>
              </a:tr>
              <a:tr h="633047">
                <a:tc>
                  <a:txBody>
                    <a:bodyPr/>
                    <a:lstStyle/>
                    <a:p>
                      <a:pPr marL="190500" marR="0">
                        <a:spcBef>
                          <a:spcPts val="0"/>
                        </a:spcBef>
                        <a:spcAft>
                          <a:spcPts val="0"/>
                        </a:spcAft>
                      </a:pPr>
                      <a:r>
                        <a:rPr lang="en-US" sz="1100" dirty="0">
                          <a:effectLst/>
                        </a:rPr>
                        <a:t>Software Administration and Security/ Maintenance and Support</a:t>
                      </a:r>
                      <a:endParaRPr lang="en-US" sz="1100" dirty="0">
                        <a:effectLst/>
                        <a:latin typeface="Arial" panose="020B0604020202020204" pitchFamily="34" charset="0"/>
                        <a:ea typeface="Times New Roman" panose="02020603050405020304" pitchFamily="18" charset="0"/>
                      </a:endParaRPr>
                    </a:p>
                  </a:txBody>
                  <a:tcPr marL="73025" marR="73025" marT="0" marB="0" anchor="ctr"/>
                </a:tc>
                <a:tc>
                  <a:txBody>
                    <a:bodyPr/>
                    <a:lstStyle/>
                    <a:p>
                      <a:pPr marL="0" marR="0" algn="r">
                        <a:spcBef>
                          <a:spcPts val="0"/>
                        </a:spcBef>
                        <a:spcAft>
                          <a:spcPts val="0"/>
                        </a:spcAft>
                      </a:pPr>
                      <a:r>
                        <a:rPr lang="en-US" sz="1100" dirty="0">
                          <a:effectLst/>
                        </a:rPr>
                        <a:t>10</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637551277"/>
                  </a:ext>
                </a:extLst>
              </a:tr>
              <a:tr h="316523">
                <a:tc>
                  <a:txBody>
                    <a:bodyPr/>
                    <a:lstStyle/>
                    <a:p>
                      <a:pPr marL="190500" marR="0" algn="just">
                        <a:spcBef>
                          <a:spcPts val="0"/>
                        </a:spcBef>
                        <a:spcAft>
                          <a:spcPts val="0"/>
                        </a:spcAft>
                      </a:pPr>
                      <a:r>
                        <a:rPr lang="en-US" sz="1100" dirty="0">
                          <a:effectLst/>
                        </a:rPr>
                        <a:t>Total Non-Cost Points</a:t>
                      </a:r>
                      <a:endParaRPr lang="en-US" sz="1100" dirty="0">
                        <a:effectLst/>
                        <a:latin typeface="Arial" panose="020B0604020202020204" pitchFamily="34" charset="0"/>
                        <a:ea typeface="Times New Roman" panose="02020603050405020304" pitchFamily="18" charset="0"/>
                      </a:endParaRPr>
                    </a:p>
                  </a:txBody>
                  <a:tcPr marL="73025" marR="73025" marT="0" marB="0"/>
                </a:tc>
                <a:tc>
                  <a:txBody>
                    <a:bodyPr/>
                    <a:lstStyle/>
                    <a:p>
                      <a:pPr marL="0" marR="0" algn="r">
                        <a:spcBef>
                          <a:spcPts val="0"/>
                        </a:spcBef>
                        <a:spcAft>
                          <a:spcPts val="0"/>
                        </a:spcAft>
                      </a:pPr>
                      <a:r>
                        <a:rPr lang="en-US" sz="1100" dirty="0">
                          <a:effectLst/>
                        </a:rPr>
                        <a:t>70</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618551114"/>
                  </a:ext>
                </a:extLst>
              </a:tr>
              <a:tr h="316523">
                <a:tc>
                  <a:txBody>
                    <a:bodyPr/>
                    <a:lstStyle/>
                    <a:p>
                      <a:pPr marL="0" marR="0" algn="just">
                        <a:spcBef>
                          <a:spcPts val="0"/>
                        </a:spcBef>
                        <a:spcAft>
                          <a:spcPts val="0"/>
                        </a:spcAft>
                      </a:pPr>
                      <a:r>
                        <a:rPr lang="en-US" sz="1100" dirty="0">
                          <a:effectLst/>
                        </a:rPr>
                        <a:t>Cost Categories:</a:t>
                      </a:r>
                      <a:endParaRPr lang="en-US" sz="1100" dirty="0">
                        <a:effectLst/>
                        <a:latin typeface="Arial" panose="020B0604020202020204" pitchFamily="34" charset="0"/>
                        <a:ea typeface="Times New Roman" panose="02020603050405020304" pitchFamily="18" charset="0"/>
                      </a:endParaRPr>
                    </a:p>
                  </a:txBody>
                  <a:tcPr marL="73025" marR="73025" marT="0" marB="0"/>
                </a:tc>
                <a:tc>
                  <a:txBody>
                    <a:bodyPr/>
                    <a:lstStyle/>
                    <a:p>
                      <a:pPr marL="0" marR="0" algn="r">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2239788160"/>
                  </a:ext>
                </a:extLst>
              </a:tr>
              <a:tr h="316523">
                <a:tc>
                  <a:txBody>
                    <a:bodyPr/>
                    <a:lstStyle/>
                    <a:p>
                      <a:pPr marL="190500" marR="0" algn="just">
                        <a:spcBef>
                          <a:spcPts val="0"/>
                        </a:spcBef>
                        <a:spcAft>
                          <a:spcPts val="0"/>
                        </a:spcAft>
                      </a:pPr>
                      <a:r>
                        <a:rPr lang="en-US" sz="1100" dirty="0">
                          <a:effectLst/>
                        </a:rPr>
                        <a:t>Total Cost Points</a:t>
                      </a:r>
                      <a:endParaRPr lang="en-US" sz="1100" dirty="0">
                        <a:effectLst/>
                        <a:latin typeface="Arial" panose="020B0604020202020204" pitchFamily="34" charset="0"/>
                        <a:ea typeface="Times New Roman" panose="02020603050405020304" pitchFamily="18" charset="0"/>
                      </a:endParaRPr>
                    </a:p>
                  </a:txBody>
                  <a:tcPr marL="73025" marR="73025" marT="0" marB="0"/>
                </a:tc>
                <a:tc>
                  <a:txBody>
                    <a:bodyPr/>
                    <a:lstStyle/>
                    <a:p>
                      <a:pPr marL="0" marR="0" algn="r">
                        <a:spcBef>
                          <a:spcPts val="0"/>
                        </a:spcBef>
                        <a:spcAft>
                          <a:spcPts val="0"/>
                        </a:spcAft>
                      </a:pPr>
                      <a:r>
                        <a:rPr lang="en-US" sz="1100" dirty="0">
                          <a:effectLst/>
                        </a:rPr>
                        <a:t>30</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525259558"/>
                  </a:ext>
                </a:extLst>
              </a:tr>
              <a:tr h="316523">
                <a:tc>
                  <a:txBody>
                    <a:bodyPr/>
                    <a:lstStyle/>
                    <a:p>
                      <a:pPr marL="0" marR="0" algn="just">
                        <a:spcBef>
                          <a:spcPts val="0"/>
                        </a:spcBef>
                        <a:spcAft>
                          <a:spcPts val="0"/>
                        </a:spcAft>
                      </a:pPr>
                      <a:r>
                        <a:rPr lang="en-US" sz="1100" dirty="0">
                          <a:effectLst/>
                        </a:rPr>
                        <a:t>Maximum Possible Points</a:t>
                      </a:r>
                      <a:endParaRPr lang="en-US" sz="1100" dirty="0">
                        <a:effectLst/>
                        <a:latin typeface="Arial" panose="020B0604020202020204" pitchFamily="34" charset="0"/>
                        <a:ea typeface="Times New Roman" panose="02020603050405020304" pitchFamily="18" charset="0"/>
                      </a:endParaRPr>
                    </a:p>
                  </a:txBody>
                  <a:tcPr marL="73025" marR="73025" marT="0" marB="0"/>
                </a:tc>
                <a:tc>
                  <a:txBody>
                    <a:bodyPr/>
                    <a:lstStyle/>
                    <a:p>
                      <a:pPr marL="0" marR="0" algn="r">
                        <a:spcBef>
                          <a:spcPts val="0"/>
                        </a:spcBef>
                        <a:spcAft>
                          <a:spcPts val="0"/>
                        </a:spcAft>
                      </a:pPr>
                      <a:r>
                        <a:rPr lang="en-US" sz="1100" dirty="0">
                          <a:effectLst/>
                        </a:rPr>
                        <a:t>100</a:t>
                      </a:r>
                      <a:endParaRPr lang="en-US" sz="1100" dirty="0">
                        <a:effectLst/>
                        <a:latin typeface="Arial" panose="020B0604020202020204" pitchFamily="34" charset="0"/>
                        <a:ea typeface="Times New Roman" panose="02020603050405020304" pitchFamily="18" charset="0"/>
                      </a:endParaRPr>
                    </a:p>
                  </a:txBody>
                  <a:tcPr marL="73025" marR="73025" marT="0" marB="0"/>
                </a:tc>
                <a:extLst>
                  <a:ext uri="{0D108BD9-81ED-4DB2-BD59-A6C34878D82A}">
                    <a16:rowId xmlns:a16="http://schemas.microsoft.com/office/drawing/2014/main" val="181712702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8">
            <a:extLst>
              <a:ext uri="{FF2B5EF4-FFF2-40B4-BE49-F238E27FC236}">
                <a16:creationId xmlns:a16="http://schemas.microsoft.com/office/drawing/2014/main" id="{E35B888E-2751-1D97-FB7B-9C8C19F491CA}"/>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Section VIII, Cost Information Submission</a:t>
            </a:r>
          </a:p>
        </p:txBody>
      </p:sp>
      <p:sp>
        <p:nvSpPr>
          <p:cNvPr id="45059" name="TextBox 4">
            <a:extLst>
              <a:ext uri="{FF2B5EF4-FFF2-40B4-BE49-F238E27FC236}">
                <a16:creationId xmlns:a16="http://schemas.microsoft.com/office/drawing/2014/main" id="{6FC8276E-064D-2549-ACF7-C27B46B3201C}"/>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45060" name="Rectangle 1">
            <a:extLst>
              <a:ext uri="{FF2B5EF4-FFF2-40B4-BE49-F238E27FC236}">
                <a16:creationId xmlns:a16="http://schemas.microsoft.com/office/drawing/2014/main" id="{0F4D9AD2-D7B5-4611-1BA0-0BBBD81704BF}"/>
              </a:ext>
            </a:extLst>
          </p:cNvPr>
          <p:cNvSpPr>
            <a:spLocks noChangeArrowheads="1"/>
          </p:cNvSpPr>
          <p:nvPr/>
        </p:nvSpPr>
        <p:spPr bwMode="auto">
          <a:xfrm>
            <a:off x="457200" y="1524000"/>
            <a:ext cx="82296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a:spcBef>
                <a:spcPts val="1200"/>
              </a:spcBef>
              <a:spcAft>
                <a:spcPts val="1200"/>
              </a:spcAft>
              <a:buClr>
                <a:schemeClr val="tx1"/>
              </a:buClr>
              <a:buFont typeface="Arial" panose="020B0604020202020204" pitchFamily="34" charset="0"/>
              <a:buChar char="•"/>
            </a:pPr>
            <a:r>
              <a:rPr lang="en-US" sz="2000" b="0" i="0" dirty="0">
                <a:effectLst/>
                <a:latin typeface="Arial" panose="020B0604020202020204" pitchFamily="34" charset="0"/>
              </a:rPr>
              <a:t>Cost must be submitted using the format provided</a:t>
            </a:r>
            <a:r>
              <a:rPr lang="en-US" sz="2000" dirty="0">
                <a:effectLst/>
                <a:latin typeface="Arial" panose="020B0604020202020204" pitchFamily="34" charset="0"/>
                <a:ea typeface="Arial" panose="020B0604020202020204" pitchFamily="34" charset="0"/>
              </a:rPr>
              <a:t>.</a:t>
            </a:r>
          </a:p>
          <a:p>
            <a:pPr algn="just">
              <a:spcBef>
                <a:spcPts val="1200"/>
              </a:spcBef>
              <a:spcAft>
                <a:spcPts val="1200"/>
              </a:spcAft>
              <a:buClr>
                <a:schemeClr val="tx1"/>
              </a:buClr>
              <a:buFont typeface="Arial" panose="020B0604020202020204" pitchFamily="34" charset="0"/>
              <a:buChar char="•"/>
            </a:pPr>
            <a:r>
              <a:rPr lang="en-US" sz="2000" b="0" i="0" dirty="0">
                <a:effectLst/>
                <a:latin typeface="Arial" panose="020B0604020202020204" pitchFamily="34" charset="0"/>
              </a:rPr>
              <a:t>Vendors can add to or break out items in their cost submission to fit their solution; however, a total implementation cost and a total annual cost must be provided</a:t>
            </a:r>
            <a:r>
              <a:rPr lang="en-US" altLang="en-US" sz="2000" dirty="0">
                <a:latin typeface="Arial" panose="020B0604020202020204" pitchFamily="34" charset="0"/>
                <a:ea typeface="Times New Roman" panose="02020603050405020304" pitchFamily="18" charset="0"/>
              </a:rPr>
              <a:t>. </a:t>
            </a:r>
          </a:p>
          <a:p>
            <a:pPr algn="just">
              <a:spcBef>
                <a:spcPts val="1200"/>
              </a:spcBef>
              <a:spcAft>
                <a:spcPts val="1200"/>
              </a:spcAft>
              <a:buClr>
                <a:schemeClr val="tx1"/>
              </a:buClr>
              <a:buFont typeface="Arial" panose="020B0604020202020204" pitchFamily="34" charset="0"/>
              <a:buChar char="•"/>
            </a:pPr>
            <a:r>
              <a:rPr lang="en-US" sz="2000" b="0" i="0" dirty="0">
                <a:effectLst/>
                <a:latin typeface="Arial" panose="020B0604020202020204" pitchFamily="34" charset="0"/>
              </a:rPr>
              <a:t>Vendors cannot change costs after the proposals have been submitted</a:t>
            </a:r>
            <a:r>
              <a:rPr lang="en-US" sz="2000" dirty="0">
                <a:effectLst/>
                <a:latin typeface="Arial" panose="020B0604020202020204" pitchFamily="34" charset="0"/>
                <a:ea typeface="Arial" panose="020B0604020202020204" pitchFamily="34" charset="0"/>
              </a:rPr>
              <a:t>.</a:t>
            </a:r>
          </a:p>
          <a:p>
            <a:pPr algn="just">
              <a:spcBef>
                <a:spcPts val="1200"/>
              </a:spcBef>
              <a:spcAft>
                <a:spcPts val="1200"/>
              </a:spcAft>
              <a:buClr>
                <a:schemeClr val="tx1"/>
              </a:buClr>
              <a:buFont typeface="Arial" panose="020B0604020202020204" pitchFamily="34" charset="0"/>
              <a:buChar char="•"/>
            </a:pPr>
            <a:r>
              <a:rPr lang="en-US" sz="2000" b="0" i="0" dirty="0">
                <a:effectLst/>
                <a:latin typeface="Arial" panose="020B0604020202020204" pitchFamily="34" charset="0"/>
              </a:rPr>
              <a:t>Vendors are required to provide a fully loaded hourly change order rate as directed on the form</a:t>
            </a:r>
            <a:r>
              <a:rPr lang="en-US" sz="2000" dirty="0">
                <a:effectLst/>
                <a:latin typeface="Arial" panose="020B0604020202020204" pitchFamily="34" charset="0"/>
                <a:ea typeface="Arial" panose="020B0604020202020204" pitchFamily="34" charset="0"/>
              </a:rPr>
              <a:t>.</a:t>
            </a:r>
          </a:p>
          <a:p>
            <a:pPr algn="just">
              <a:spcBef>
                <a:spcPts val="1200"/>
              </a:spcBef>
              <a:spcAft>
                <a:spcPts val="1200"/>
              </a:spcAft>
              <a:buClr>
                <a:schemeClr val="tx1"/>
              </a:buClr>
              <a:buFont typeface="Arial" panose="020B0604020202020204" pitchFamily="34" charset="0"/>
              <a:buChar char="•"/>
            </a:pPr>
            <a:r>
              <a:rPr lang="en-US" sz="2000" b="0" i="0" dirty="0">
                <a:effectLst/>
                <a:latin typeface="Arial" panose="020B0604020202020204" pitchFamily="34" charset="0"/>
              </a:rPr>
              <a:t>All Base Offering deliverables are described in RFP Number 4544</a:t>
            </a:r>
            <a:r>
              <a:rPr lang="en-US" sz="2000" dirty="0">
                <a:effectLst/>
                <a:latin typeface="Arial" panose="020B0604020202020204" pitchFamily="34" charset="0"/>
                <a:ea typeface="Arial" panose="020B0604020202020204" pitchFamily="34" charset="0"/>
              </a:rPr>
              <a:t>.</a:t>
            </a:r>
          </a:p>
          <a:p>
            <a:pPr marL="0" indent="0" algn="just">
              <a:spcBef>
                <a:spcPts val="1200"/>
              </a:spcBef>
              <a:spcAft>
                <a:spcPts val="1200"/>
              </a:spcAft>
              <a:buClr>
                <a:schemeClr val="tx1"/>
              </a:buClr>
              <a:buNone/>
            </a:pPr>
            <a:endParaRPr lang="en-US" altLang="en-US" sz="1200" dirty="0">
              <a:latin typeface="Arial" panose="020B0604020202020204" pitchFamily="34" charset="0"/>
              <a:ea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8">
            <a:extLst>
              <a:ext uri="{FF2B5EF4-FFF2-40B4-BE49-F238E27FC236}">
                <a16:creationId xmlns:a16="http://schemas.microsoft.com/office/drawing/2014/main" id="{DCBF784F-55F9-A433-9E12-FA6892FFCECC}"/>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RFP Response</a:t>
            </a:r>
          </a:p>
        </p:txBody>
      </p:sp>
      <p:sp>
        <p:nvSpPr>
          <p:cNvPr id="46083" name="TextBox 4">
            <a:extLst>
              <a:ext uri="{FF2B5EF4-FFF2-40B4-BE49-F238E27FC236}">
                <a16:creationId xmlns:a16="http://schemas.microsoft.com/office/drawing/2014/main" id="{AF8900D0-4A73-26CD-5AA3-A8E3CD53CC06}"/>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46084" name="Rectangle 1">
            <a:extLst>
              <a:ext uri="{FF2B5EF4-FFF2-40B4-BE49-F238E27FC236}">
                <a16:creationId xmlns:a16="http://schemas.microsoft.com/office/drawing/2014/main" id="{AB1CB5CF-FFE0-149A-A4DF-AA2A73A270B4}"/>
              </a:ext>
            </a:extLst>
          </p:cNvPr>
          <p:cNvSpPr>
            <a:spLocks noChangeArrowheads="1"/>
          </p:cNvSpPr>
          <p:nvPr/>
        </p:nvSpPr>
        <p:spPr bwMode="auto">
          <a:xfrm>
            <a:off x="381000" y="1524000"/>
            <a:ext cx="8077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342900" indent="-34290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028700" indent="-3429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a:spcBef>
                <a:spcPct val="0"/>
              </a:spcBef>
              <a:buClrTx/>
              <a:buSzTx/>
              <a:buFont typeface="Arial" panose="020B0604020202020204" pitchFamily="34" charset="0"/>
              <a:buChar char="•"/>
            </a:pPr>
            <a:r>
              <a:rPr lang="en-US" altLang="en-US" sz="2400" dirty="0">
                <a:latin typeface="Arial" panose="020B0604020202020204" pitchFamily="34" charset="0"/>
                <a:ea typeface="Cambria Math" panose="02040503050406030204" pitchFamily="18" charset="0"/>
              </a:rPr>
              <a:t>Proposal:  1 USB flash drive. </a:t>
            </a:r>
            <a:r>
              <a:rPr lang="en-US" altLang="en-US" sz="2400" dirty="0">
                <a:latin typeface="Arial" panose="020B0604020202020204" pitchFamily="34" charset="0"/>
                <a:ea typeface="Times New Roman" panose="02020603050405020304" pitchFamily="18" charset="0"/>
              </a:rPr>
              <a:t>Vendor’s documents must be submitted in Microsoft Office 2010 or higher format and/or PDF format, as appropriate.  If PDF format is submitted, the file must be searchable.</a:t>
            </a:r>
            <a:r>
              <a:rPr lang="en-US" altLang="en-US" sz="2400" dirty="0">
                <a:latin typeface="Arial" panose="020B0604020202020204" pitchFamily="34" charset="0"/>
                <a:ea typeface="Cambria Math" panose="02040503050406030204" pitchFamily="18" charset="0"/>
              </a:rPr>
              <a:t> </a:t>
            </a:r>
          </a:p>
          <a:p>
            <a:pPr>
              <a:spcBef>
                <a:spcPct val="0"/>
              </a:spcBef>
              <a:buClrTx/>
              <a:buSzTx/>
              <a:buFont typeface="Arial" panose="020B0604020202020204" pitchFamily="34" charset="0"/>
              <a:buChar char="•"/>
            </a:pPr>
            <a:r>
              <a:rPr lang="en-US" altLang="en-US" sz="2400" dirty="0">
                <a:latin typeface="Arial" panose="020B0604020202020204" pitchFamily="34" charset="0"/>
                <a:ea typeface="Cambria Math" panose="02040503050406030204" pitchFamily="18" charset="0"/>
              </a:rPr>
              <a:t>Submission Cover Sheet (Section I)</a:t>
            </a:r>
          </a:p>
          <a:p>
            <a:pPr>
              <a:spcBef>
                <a:spcPct val="0"/>
              </a:spcBef>
              <a:buClrTx/>
              <a:buSzTx/>
              <a:buFont typeface="Arial" panose="020B0604020202020204" pitchFamily="34" charset="0"/>
              <a:buChar char="•"/>
            </a:pPr>
            <a:r>
              <a:rPr lang="en-US" altLang="en-US" sz="2400" dirty="0">
                <a:latin typeface="Arial" panose="020B0604020202020204" pitchFamily="34" charset="0"/>
                <a:ea typeface="Cambria Math" panose="02040503050406030204" pitchFamily="18" charset="0"/>
              </a:rPr>
              <a:t>Proposal Exceptions (Section V)</a:t>
            </a:r>
          </a:p>
          <a:p>
            <a:pPr>
              <a:spcBef>
                <a:spcPct val="0"/>
              </a:spcBef>
              <a:buClrTx/>
              <a:buSzTx/>
              <a:buFont typeface="Arial" panose="020B0604020202020204" pitchFamily="34" charset="0"/>
              <a:buChar char="•"/>
            </a:pPr>
            <a:r>
              <a:rPr lang="en-US" altLang="en-US" sz="2400" dirty="0">
                <a:latin typeface="Arial" panose="020B0604020202020204" pitchFamily="34" charset="0"/>
                <a:ea typeface="Cambria Math" panose="02040503050406030204" pitchFamily="18" charset="0"/>
              </a:rPr>
              <a:t>Response to RFP Questionnaire (Section VI) </a:t>
            </a:r>
          </a:p>
          <a:p>
            <a:pPr>
              <a:spcBef>
                <a:spcPct val="0"/>
              </a:spcBef>
              <a:buClrTx/>
              <a:buSzTx/>
              <a:buFont typeface="Arial" panose="020B0604020202020204" pitchFamily="34" charset="0"/>
              <a:buChar char="•"/>
            </a:pPr>
            <a:r>
              <a:rPr lang="en-US" altLang="en-US" sz="2400" dirty="0">
                <a:latin typeface="Arial" panose="020B0604020202020204" pitchFamily="34" charset="0"/>
                <a:ea typeface="Cambria Math" panose="02040503050406030204" pitchFamily="18" charset="0"/>
              </a:rPr>
              <a:t>Point-by-Point Response (Attachment A)</a:t>
            </a:r>
          </a:p>
          <a:p>
            <a:pPr lvl="1">
              <a:spcBef>
                <a:spcPct val="0"/>
              </a:spcBef>
              <a:buClrTx/>
              <a:buSzTx/>
              <a:buFont typeface="Arial" panose="020B0604020202020204" pitchFamily="34" charset="0"/>
              <a:buChar char="•"/>
            </a:pPr>
            <a:r>
              <a:rPr lang="en-US" altLang="en-US" sz="2400" dirty="0">
                <a:latin typeface="Arial" panose="020B0604020202020204" pitchFamily="34" charset="0"/>
                <a:ea typeface="Cambria Math" panose="02040503050406030204" pitchFamily="18" charset="0"/>
              </a:rPr>
              <a:t>References (Section IX) </a:t>
            </a:r>
            <a:endParaRPr lang="en-US" altLang="en-US" sz="2000" dirty="0">
              <a:latin typeface="Arial" panose="020B0604020202020204" pitchFamily="34" charset="0"/>
              <a:ea typeface="Cambria Math" panose="020405030504060302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8">
            <a:extLst>
              <a:ext uri="{FF2B5EF4-FFF2-40B4-BE49-F238E27FC236}">
                <a16:creationId xmlns:a16="http://schemas.microsoft.com/office/drawing/2014/main" id="{4F3B2EA7-0A9E-D70D-E787-1CDF288BB904}"/>
              </a:ext>
            </a:extLst>
          </p:cNvPr>
          <p:cNvSpPr txBox="1">
            <a:spLocks noChangeArrowheads="1"/>
          </p:cNvSpPr>
          <p:nvPr/>
        </p:nvSpPr>
        <p:spPr bwMode="auto">
          <a:xfrm>
            <a:off x="-12700" y="5302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57200">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9BAC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 typeface="Wingdings" panose="05000000000000000000" pitchFamily="2" charset="2"/>
              <a:buNone/>
            </a:pPr>
            <a:r>
              <a:rPr lang="en-US" altLang="en-US" sz="3200" b="1" dirty="0">
                <a:solidFill>
                  <a:srgbClr val="003D60"/>
                </a:solidFill>
                <a:latin typeface="Arial" panose="020B0604020202020204" pitchFamily="34" charset="0"/>
                <a:ea typeface="Calibri" panose="020F0502020204030204" pitchFamily="34" charset="0"/>
              </a:rPr>
              <a:t>Standard Contract</a:t>
            </a:r>
          </a:p>
        </p:txBody>
      </p:sp>
      <p:sp>
        <p:nvSpPr>
          <p:cNvPr id="47107" name="TextBox 4">
            <a:extLst>
              <a:ext uri="{FF2B5EF4-FFF2-40B4-BE49-F238E27FC236}">
                <a16:creationId xmlns:a16="http://schemas.microsoft.com/office/drawing/2014/main" id="{8003B736-D691-5A6A-D13D-143E0CA58A38}"/>
              </a:ext>
            </a:extLst>
          </p:cNvPr>
          <p:cNvSpPr txBox="1">
            <a:spLocks noChangeArrowheads="1"/>
          </p:cNvSpPr>
          <p:nvPr/>
        </p:nvSpPr>
        <p:spPr bwMode="auto">
          <a:xfrm>
            <a:off x="-12700" y="1752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43012" name="Rectangle 1">
            <a:extLst>
              <a:ext uri="{FF2B5EF4-FFF2-40B4-BE49-F238E27FC236}">
                <a16:creationId xmlns:a16="http://schemas.microsoft.com/office/drawing/2014/main" id="{21429784-2DC7-EB4C-71D9-EB2F5BABEBEE}"/>
              </a:ext>
            </a:extLst>
          </p:cNvPr>
          <p:cNvSpPr>
            <a:spLocks noChangeArrowheads="1"/>
          </p:cNvSpPr>
          <p:nvPr/>
        </p:nvSpPr>
        <p:spPr bwMode="auto">
          <a:xfrm>
            <a:off x="381000" y="1524000"/>
            <a:ext cx="8458200" cy="332422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lgn="just">
              <a:buFont typeface="Arial" panose="020B0604020202020204" pitchFamily="34" charset="0"/>
              <a:buChar char="•"/>
              <a:defRPr/>
            </a:pPr>
            <a:r>
              <a:rPr lang="en-US" sz="2400" dirty="0">
                <a:ea typeface="Cambria Math" panose="02040503050406030204" pitchFamily="18" charset="0"/>
              </a:rPr>
              <a:t>Exhibit A – Standard Contract</a:t>
            </a:r>
          </a:p>
          <a:p>
            <a:pPr marL="342900" indent="-342900" algn="just">
              <a:buFont typeface="Arial" panose="020B0604020202020204" pitchFamily="34" charset="0"/>
              <a:buChar char="•"/>
              <a:defRPr/>
            </a:pPr>
            <a:r>
              <a:rPr lang="en-US" sz="2400" dirty="0">
                <a:ea typeface="Cambria Math" panose="02040503050406030204" pitchFamily="18" charset="0"/>
              </a:rPr>
              <a:t>Vendors must review this document and take exception, if necessary. If Vendor takes no exception to Exhibit A, the state assumes that these terms are agreeable and cannot be negotiated after award.</a:t>
            </a:r>
          </a:p>
          <a:p>
            <a:pPr marL="342900" indent="-342900" algn="just">
              <a:buFont typeface="Arial" panose="020B0604020202020204" pitchFamily="34" charset="0"/>
              <a:buChar char="•"/>
              <a:defRPr/>
            </a:pPr>
            <a:r>
              <a:rPr lang="en-US" altLang="en-US" sz="2400" dirty="0"/>
              <a:t>If additional terms and conditions beyond what is included are required, Vendor should submit them with their RFP response for consideration.</a:t>
            </a:r>
            <a:endParaRPr lang="en-US" sz="2400" dirty="0"/>
          </a:p>
          <a:p>
            <a:pPr>
              <a:buFont typeface="Arial" panose="020B0604020202020204" pitchFamily="34" charset="0"/>
              <a:buChar char="•"/>
              <a:defRPr/>
            </a:pPr>
            <a:endParaRPr lang="en-US" altLang="en-US"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4">
      <a:dk1>
        <a:sysClr val="windowText" lastClr="000000"/>
      </a:dk1>
      <a:lt1>
        <a:sysClr val="window" lastClr="FFFFFF"/>
      </a:lt1>
      <a:dk2>
        <a:srgbClr val="775F55"/>
      </a:dk2>
      <a:lt2>
        <a:srgbClr val="003D60"/>
      </a:lt2>
      <a:accent1>
        <a:srgbClr val="4A6183"/>
      </a:accent1>
      <a:accent2>
        <a:srgbClr val="F27D09"/>
      </a:accent2>
      <a:accent3>
        <a:srgbClr val="A9BACB"/>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edian">
  <a:themeElements>
    <a:clrScheme name="Custom 4">
      <a:dk1>
        <a:sysClr val="windowText" lastClr="000000"/>
      </a:dk1>
      <a:lt1>
        <a:sysClr val="window" lastClr="FFFFFF"/>
      </a:lt1>
      <a:dk2>
        <a:srgbClr val="775F55"/>
      </a:dk2>
      <a:lt2>
        <a:srgbClr val="003D60"/>
      </a:lt2>
      <a:accent1>
        <a:srgbClr val="4A6183"/>
      </a:accent1>
      <a:accent2>
        <a:srgbClr val="F27D09"/>
      </a:accent2>
      <a:accent3>
        <a:srgbClr val="A9BACB"/>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11743</TotalTime>
  <Words>984</Words>
  <Application>Microsoft Office PowerPoint</Application>
  <PresentationFormat>On-screen Show (4:3)</PresentationFormat>
  <Paragraphs>93</Paragraphs>
  <Slides>13</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Adobe Fan Heiti Std B</vt:lpstr>
      <vt:lpstr>Arial</vt:lpstr>
      <vt:lpstr>Calibri</vt:lpstr>
      <vt:lpstr>Calibri Light</vt:lpstr>
      <vt:lpstr>Tw Cen MT</vt:lpstr>
      <vt:lpstr>Wingdings</vt:lpstr>
      <vt:lpstr>Wingdings 2</vt:lpstr>
      <vt:lpstr>Median</vt:lpstr>
      <vt:lpstr>Custom Design</vt:lpstr>
      <vt:lpstr>1_Median</vt:lpstr>
      <vt:lpstr>RFP No. 4544  Mississippi Department of Education Automated Purchasing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MSITS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caren.brister</dc:creator>
  <cp:lastModifiedBy>Khelli Reed</cp:lastModifiedBy>
  <cp:revision>654</cp:revision>
  <cp:lastPrinted>2019-02-21T20:23:09Z</cp:lastPrinted>
  <dcterms:created xsi:type="dcterms:W3CDTF">2012-08-09T15:59:22Z</dcterms:created>
  <dcterms:modified xsi:type="dcterms:W3CDTF">2024-01-17T15:45:04Z</dcterms:modified>
</cp:coreProperties>
</file>